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9" r:id="rId10"/>
    <p:sldId id="272" r:id="rId11"/>
    <p:sldId id="271" r:id="rId12"/>
    <p:sldId id="270" r:id="rId13"/>
    <p:sldId id="266" r:id="rId14"/>
    <p:sldId id="268" r:id="rId15"/>
    <p:sldId id="267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2" autoAdjust="0"/>
  </p:normalViewPr>
  <p:slideViewPr>
    <p:cSldViewPr>
      <p:cViewPr varScale="1">
        <p:scale>
          <a:sx n="77" d="100"/>
          <a:sy n="77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интересуются</c:v>
                </c:pt>
                <c:pt idx="1">
                  <c:v>часто интересуются </c:v>
                </c:pt>
                <c:pt idx="2">
                  <c:v>активно интересуются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0.12000000000000002</c:v>
                </c:pt>
                <c:pt idx="1">
                  <c:v>0.34000000000000208</c:v>
                </c:pt>
                <c:pt idx="2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E0-4488-89D3-DB038536F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/>
        </a:solidFill>
      </c:spPr>
    </c:plotArea>
    <c:legend>
      <c:legendPos val="r"/>
      <c:layout/>
      <c:overlay val="0"/>
      <c:spPr>
        <a:solidFill>
          <a:schemeClr val="bg1"/>
        </a:solidFill>
      </c:spPr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88218513355146"/>
          <c:y val="4.0815087266330957E-2"/>
          <c:w val="0.48720303478824933"/>
          <c:h val="0.85862060965126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0.16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50-4496-A1DB-4B105AFD3E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0.29000000000000031</c:v>
                </c:pt>
                <c:pt idx="1">
                  <c:v>0.33000000000000085</c:v>
                </c:pt>
                <c:pt idx="2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50-4496-A1DB-4B105AFD3E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0.51</c:v>
                </c:pt>
                <c:pt idx="2">
                  <c:v>0.62000000000000122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50-4496-A1DB-4B105AFD3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535232"/>
        <c:axId val="113545216"/>
      </c:barChart>
      <c:catAx>
        <c:axId val="11353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3545216"/>
        <c:crosses val="autoZero"/>
        <c:auto val="1"/>
        <c:lblAlgn val="ctr"/>
        <c:lblOffset val="100"/>
        <c:noMultiLvlLbl val="0"/>
      </c:catAx>
      <c:valAx>
        <c:axId val="113545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53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69988639255139"/>
          <c:y val="0.30646775944952021"/>
          <c:w val="0.28994394786078831"/>
          <c:h val="0.3270923370638919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0.22</c:v>
                </c:pt>
                <c:pt idx="1">
                  <c:v>0.24000000000000021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3D-4DC0-829C-9A50514B1D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0.43000000000000038</c:v>
                </c:pt>
                <c:pt idx="1">
                  <c:v>0.46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3D-4DC0-829C-9A50514B1D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0.35000000000000031</c:v>
                </c:pt>
                <c:pt idx="1">
                  <c:v>0.30000000000000032</c:v>
                </c:pt>
                <c:pt idx="2">
                  <c:v>0.36000000000000032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3D-4DC0-829C-9A50514B1D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9026304"/>
        <c:axId val="169027840"/>
      </c:barChart>
      <c:catAx>
        <c:axId val="16902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027840"/>
        <c:crosses val="autoZero"/>
        <c:auto val="1"/>
        <c:lblAlgn val="ctr"/>
        <c:lblOffset val="100"/>
        <c:noMultiLvlLbl val="0"/>
      </c:catAx>
      <c:valAx>
        <c:axId val="169027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026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63343406644657"/>
          <c:y val="0.26917129327972567"/>
          <c:w val="0.35187475516257205"/>
          <c:h val="0.50469917756885863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 интересуются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0.46</c:v>
                </c:pt>
                <c:pt idx="1">
                  <c:v>0.63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21-4DB1-9076-409C319975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часто интересуются 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0.34</c:v>
                </c:pt>
                <c:pt idx="1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21-4DB1-9076-409C319975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интересуются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0.12</c:v>
                </c:pt>
                <c:pt idx="1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21-4DB1-9076-409C319975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9081088"/>
        <c:axId val="169091072"/>
        <c:axId val="0"/>
      </c:bar3DChart>
      <c:catAx>
        <c:axId val="16908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091072"/>
        <c:crosses val="autoZero"/>
        <c:auto val="1"/>
        <c:lblAlgn val="ctr"/>
        <c:lblOffset val="100"/>
        <c:noMultiLvlLbl val="0"/>
      </c:catAx>
      <c:valAx>
        <c:axId val="1690910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08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57134858198763"/>
          <c:y val="0.33817439880573474"/>
          <c:w val="0.32009546739830547"/>
          <c:h val="0.37773146382310341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6AFFC-D4E5-4D24-AC3C-BBCD124586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F4CE2F-819F-407B-AAC0-6C009D750BDE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 –педагогические условия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1B0B9-466B-41C5-A94E-488E9826E4BB}" type="parTrans" cxnId="{A13A7C9D-7A66-4BD6-9F48-42ACDB47CD19}">
      <dgm:prSet/>
      <dgm:spPr/>
      <dgm:t>
        <a:bodyPr/>
        <a:lstStyle/>
        <a:p>
          <a:endParaRPr lang="ru-RU"/>
        </a:p>
      </dgm:t>
    </dgm:pt>
    <dgm:pt modelId="{D5B4AC32-527A-4F67-9F4D-738A46D6A2E9}" type="sibTrans" cxnId="{A13A7C9D-7A66-4BD6-9F48-42ACDB47CD19}">
      <dgm:prSet/>
      <dgm:spPr/>
      <dgm:t>
        <a:bodyPr/>
        <a:lstStyle/>
        <a:p>
          <a:endParaRPr lang="ru-RU"/>
        </a:p>
      </dgm:t>
    </dgm:pt>
    <dgm:pt modelId="{672474BA-6398-46F8-A7F0-0DAD1C302DE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Участие в методических объединениях по познавательному развитию дошкольников;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F0955-D882-45F4-9A65-D5E66A51E4AC}" type="parTrans" cxnId="{8C67F3A3-EDBC-49EA-97A7-405F4ADAEB4D}">
      <dgm:prSet/>
      <dgm:spPr/>
      <dgm:t>
        <a:bodyPr/>
        <a:lstStyle/>
        <a:p>
          <a:endParaRPr lang="ru-RU"/>
        </a:p>
      </dgm:t>
    </dgm:pt>
    <dgm:pt modelId="{F3F89469-84B2-4B1F-8762-5A328E31C835}" type="sibTrans" cxnId="{8C67F3A3-EDBC-49EA-97A7-405F4ADAEB4D}">
      <dgm:prSet/>
      <dgm:spPr/>
      <dgm:t>
        <a:bodyPr/>
        <a:lstStyle/>
        <a:p>
          <a:endParaRPr lang="ru-RU"/>
        </a:p>
      </dgm:t>
    </dgm:pt>
    <dgm:pt modelId="{FDF46E84-F1A2-4463-9604-2530E97CBCC1}">
      <dgm:prSet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 исследовательские условия</a:t>
          </a:r>
          <a:endParaRPr lang="ru-RU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29D0A-6ABE-4D35-830C-55C400381FA0}" type="parTrans" cxnId="{A3CB7D7A-888A-4C9E-805C-7555B9C7DE39}">
      <dgm:prSet/>
      <dgm:spPr/>
      <dgm:t>
        <a:bodyPr/>
        <a:lstStyle/>
        <a:p>
          <a:endParaRPr lang="ru-RU"/>
        </a:p>
      </dgm:t>
    </dgm:pt>
    <dgm:pt modelId="{C875AC10-03C7-4032-9CB3-E54E99AED809}" type="sibTrans" cxnId="{A3CB7D7A-888A-4C9E-805C-7555B9C7DE39}">
      <dgm:prSet/>
      <dgm:spPr/>
      <dgm:t>
        <a:bodyPr/>
        <a:lstStyle/>
        <a:p>
          <a:endParaRPr lang="ru-RU"/>
        </a:p>
      </dgm:t>
    </dgm:pt>
    <dgm:pt modelId="{10D7EBA6-7194-4671-8B88-45D9FDDDC9F5}">
      <dgm:prSet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условия:</a:t>
          </a:r>
          <a:endParaRPr lang="ru-RU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1B4F9-F670-4A17-80CA-50C06F078630}" type="parTrans" cxnId="{8F018315-FCB3-4F52-BAC3-D2D5CBA66486}">
      <dgm:prSet/>
      <dgm:spPr/>
      <dgm:t>
        <a:bodyPr/>
        <a:lstStyle/>
        <a:p>
          <a:endParaRPr lang="ru-RU"/>
        </a:p>
      </dgm:t>
    </dgm:pt>
    <dgm:pt modelId="{B38580D4-1B9D-46A6-B024-4E3552A520D3}" type="sibTrans" cxnId="{8F018315-FCB3-4F52-BAC3-D2D5CBA66486}">
      <dgm:prSet/>
      <dgm:spPr/>
      <dgm:t>
        <a:bodyPr/>
        <a:lstStyle/>
        <a:p>
          <a:endParaRPr lang="ru-RU"/>
        </a:p>
      </dgm:t>
    </dgm:pt>
    <dgm:pt modelId="{323BFEA4-B6ED-4474-99AF-67AD1E646297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научно-педагогической литературы, передового опыта</a:t>
          </a:r>
          <a:endParaRPr lang="ru-RU" b="1" dirty="0"/>
        </a:p>
      </dgm:t>
    </dgm:pt>
    <dgm:pt modelId="{9D536ACE-2A8F-48E0-BB0D-DC214424BDD9}" type="parTrans" cxnId="{88F9CEFC-E53D-4046-A933-FEEEE531259A}">
      <dgm:prSet/>
      <dgm:spPr/>
      <dgm:t>
        <a:bodyPr/>
        <a:lstStyle/>
        <a:p>
          <a:endParaRPr lang="ru-RU"/>
        </a:p>
      </dgm:t>
    </dgm:pt>
    <dgm:pt modelId="{8E6A6079-4777-437A-B5E9-0A68CBA9BA50}" type="sibTrans" cxnId="{88F9CEFC-E53D-4046-A933-FEEEE531259A}">
      <dgm:prSet/>
      <dgm:spPr/>
      <dgm:t>
        <a:bodyPr/>
        <a:lstStyle/>
        <a:p>
          <a:endParaRPr lang="ru-RU"/>
        </a:p>
      </dgm:t>
    </dgm:pt>
    <dgm:pt modelId="{BD92786B-82A3-4E0E-BA57-CC6BAC16DB16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Обмен опытом в сетевых педагогических сообществах, публикации в электронных журналах;</a:t>
          </a:r>
        </a:p>
      </dgm:t>
    </dgm:pt>
    <dgm:pt modelId="{81F1987E-046A-46CE-94EA-545761B71306}" type="parTrans" cxnId="{3A9BA39F-AC0B-4D74-8912-20A03EB052D8}">
      <dgm:prSet/>
      <dgm:spPr/>
      <dgm:t>
        <a:bodyPr/>
        <a:lstStyle/>
        <a:p>
          <a:endParaRPr lang="ru-RU"/>
        </a:p>
      </dgm:t>
    </dgm:pt>
    <dgm:pt modelId="{B779A429-28EE-4EBB-9B01-8D3B423DF475}" type="sibTrans" cxnId="{3A9BA39F-AC0B-4D74-8912-20A03EB052D8}">
      <dgm:prSet/>
      <dgm:spPr/>
      <dgm:t>
        <a:bodyPr/>
        <a:lstStyle/>
        <a:p>
          <a:endParaRPr lang="ru-RU"/>
        </a:p>
      </dgm:t>
    </dgm:pt>
    <dgm:pt modelId="{39DE4FF5-8692-464A-91B2-CFEDB9AC129D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Разработка программы саморазвития по данной теме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FFCF932-0EFF-4D56-A1C9-BF05C14F15AB}" type="parTrans" cxnId="{EC60A748-7801-431F-A563-71D9A1F2392B}">
      <dgm:prSet/>
      <dgm:spPr/>
      <dgm:t>
        <a:bodyPr/>
        <a:lstStyle/>
        <a:p>
          <a:endParaRPr lang="ru-RU"/>
        </a:p>
      </dgm:t>
    </dgm:pt>
    <dgm:pt modelId="{70DB44BA-3161-4D20-A433-26E83D12B481}" type="sibTrans" cxnId="{EC60A748-7801-431F-A563-71D9A1F2392B}">
      <dgm:prSet/>
      <dgm:spPr/>
      <dgm:t>
        <a:bodyPr/>
        <a:lstStyle/>
        <a:p>
          <a:endParaRPr lang="ru-RU"/>
        </a:p>
      </dgm:t>
    </dgm:pt>
    <dgm:pt modelId="{0B0C97A7-8687-4ED5-8534-1C6B18E6FD56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Разработка программы взаимодействия с семьями воспитанников по данной теме.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DB3610F-676D-45DC-A9F2-FB281A2246A8}" type="parTrans" cxnId="{30F362ED-BB87-4A02-8BB6-757C3910AB49}">
      <dgm:prSet/>
      <dgm:spPr/>
      <dgm:t>
        <a:bodyPr/>
        <a:lstStyle/>
        <a:p>
          <a:endParaRPr lang="ru-RU"/>
        </a:p>
      </dgm:t>
    </dgm:pt>
    <dgm:pt modelId="{D70C84FC-5C06-4781-9BA8-710787BC2854}" type="sibTrans" cxnId="{30F362ED-BB87-4A02-8BB6-757C3910AB49}">
      <dgm:prSet/>
      <dgm:spPr/>
      <dgm:t>
        <a:bodyPr/>
        <a:lstStyle/>
        <a:p>
          <a:endParaRPr lang="ru-RU"/>
        </a:p>
      </dgm:t>
    </dgm:pt>
    <dgm:pt modelId="{33F9BD44-304F-464C-AB15-341251F7EDBD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наиболее эффективных методов и форм работы с детьми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9CEA1-C789-4BA7-835A-619A594CC218}" type="parTrans" cxnId="{94A10AA3-396A-450A-9145-9E605E948B4B}">
      <dgm:prSet/>
      <dgm:spPr/>
      <dgm:t>
        <a:bodyPr/>
        <a:lstStyle/>
        <a:p>
          <a:endParaRPr lang="ru-RU"/>
        </a:p>
      </dgm:t>
    </dgm:pt>
    <dgm:pt modelId="{708FE4E5-0671-41EF-99E8-81EA1EB76443}" type="sibTrans" cxnId="{94A10AA3-396A-450A-9145-9E605E948B4B}">
      <dgm:prSet/>
      <dgm:spPr/>
      <dgm:t>
        <a:bodyPr/>
        <a:lstStyle/>
        <a:p>
          <a:endParaRPr lang="ru-RU"/>
        </a:p>
      </dgm:t>
    </dgm:pt>
    <dgm:pt modelId="{B6AC20D8-1484-4482-89D1-04511DB7DB88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тематических и перспективных планов работы; </a:t>
          </a:r>
        </a:p>
      </dgm:t>
    </dgm:pt>
    <dgm:pt modelId="{C5F9ECC4-98F6-4B28-B902-C65AE82C29A8}" type="parTrans" cxnId="{A92DBD7F-3961-4ED9-9719-0D559D9A5B9F}">
      <dgm:prSet/>
      <dgm:spPr/>
      <dgm:t>
        <a:bodyPr/>
        <a:lstStyle/>
        <a:p>
          <a:endParaRPr lang="ru-RU"/>
        </a:p>
      </dgm:t>
    </dgm:pt>
    <dgm:pt modelId="{5C62464E-BFAE-4CBB-8FB9-9AD641792C56}" type="sibTrans" cxnId="{A92DBD7F-3961-4ED9-9719-0D559D9A5B9F}">
      <dgm:prSet/>
      <dgm:spPr/>
      <dgm:t>
        <a:bodyPr/>
        <a:lstStyle/>
        <a:p>
          <a:endParaRPr lang="ru-RU"/>
        </a:p>
      </dgm:t>
    </dgm:pt>
    <dgm:pt modelId="{E889B2CD-1C12-4DF3-BC35-0C9CD09A536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 с семьями воспитанников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8022F-DE48-4269-B8B9-4A05407F7945}" type="parTrans" cxnId="{65590E44-2D56-4E7B-9942-2ADBD9384630}">
      <dgm:prSet/>
      <dgm:spPr/>
      <dgm:t>
        <a:bodyPr/>
        <a:lstStyle/>
        <a:p>
          <a:endParaRPr lang="ru-RU"/>
        </a:p>
      </dgm:t>
    </dgm:pt>
    <dgm:pt modelId="{2B120DAE-7CAD-4102-934C-310AC3875089}" type="sibTrans" cxnId="{65590E44-2D56-4E7B-9942-2ADBD9384630}">
      <dgm:prSet/>
      <dgm:spPr/>
      <dgm:t>
        <a:bodyPr/>
        <a:lstStyle/>
        <a:p>
          <a:endParaRPr lang="ru-RU"/>
        </a:p>
      </dgm:t>
    </dgm:pt>
    <dgm:pt modelId="{D0B71D8E-5C2A-44FD-B20A-7A3E2C3F1E23}">
      <dgm:prSet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Позина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В.А.</a:t>
          </a:r>
        </a:p>
      </dgm:t>
    </dgm:pt>
    <dgm:pt modelId="{639DD669-48DB-46BC-92D7-A61D1A14E481}" type="parTrans" cxnId="{F90CEB9D-1E6B-4862-988B-CE889C4F0072}">
      <dgm:prSet/>
      <dgm:spPr/>
      <dgm:t>
        <a:bodyPr/>
        <a:lstStyle/>
        <a:p>
          <a:endParaRPr lang="ru-RU"/>
        </a:p>
      </dgm:t>
    </dgm:pt>
    <dgm:pt modelId="{9E05B504-BD8A-42F7-A3D3-BDD91DE356D4}" type="sibTrans" cxnId="{F90CEB9D-1E6B-4862-988B-CE889C4F0072}">
      <dgm:prSet/>
      <dgm:spPr/>
      <dgm:t>
        <a:bodyPr/>
        <a:lstStyle/>
        <a:p>
          <a:endParaRPr lang="ru-RU"/>
        </a:p>
      </dgm:t>
    </dgm:pt>
    <dgm:pt modelId="{F8FEF03A-557A-4CD8-B62A-D03FE977FFD9}">
      <dgm:prSet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Бондаренко Т.М.</a:t>
          </a:r>
        </a:p>
      </dgm:t>
    </dgm:pt>
    <dgm:pt modelId="{5E6AE618-8C81-4775-8CD0-B126F92A2A1E}" type="parTrans" cxnId="{2B6EC0E7-6506-4385-9BE8-A34F44F01B45}">
      <dgm:prSet/>
      <dgm:spPr/>
      <dgm:t>
        <a:bodyPr/>
        <a:lstStyle/>
        <a:p>
          <a:endParaRPr lang="ru-RU"/>
        </a:p>
      </dgm:t>
    </dgm:pt>
    <dgm:pt modelId="{8ED42D5D-B1B7-4A04-A31B-A531711ED5EE}" type="sibTrans" cxnId="{2B6EC0E7-6506-4385-9BE8-A34F44F01B45}">
      <dgm:prSet/>
      <dgm:spPr/>
      <dgm:t>
        <a:bodyPr/>
        <a:lstStyle/>
        <a:p>
          <a:endParaRPr lang="ru-RU"/>
        </a:p>
      </dgm:t>
    </dgm:pt>
    <dgm:pt modelId="{11544BB8-BF0E-4701-9A8D-E0500867971F}">
      <dgm:prSet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Метлина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Л.С.</a:t>
          </a:r>
        </a:p>
      </dgm:t>
    </dgm:pt>
    <dgm:pt modelId="{C8538353-251B-4E39-8113-C40122AC531E}" type="parTrans" cxnId="{E06EF476-F21F-4EE2-B824-112F0CA0B398}">
      <dgm:prSet/>
      <dgm:spPr/>
      <dgm:t>
        <a:bodyPr/>
        <a:lstStyle/>
        <a:p>
          <a:endParaRPr lang="ru-RU"/>
        </a:p>
      </dgm:t>
    </dgm:pt>
    <dgm:pt modelId="{5CC414B7-18CF-46C6-A24F-A020F233AAFD}" type="sibTrans" cxnId="{E06EF476-F21F-4EE2-B824-112F0CA0B398}">
      <dgm:prSet/>
      <dgm:spPr/>
      <dgm:t>
        <a:bodyPr/>
        <a:lstStyle/>
        <a:p>
          <a:endParaRPr lang="ru-RU"/>
        </a:p>
      </dgm:t>
    </dgm:pt>
    <dgm:pt modelId="{F7EA47FB-4B3A-4FE9-ABC8-01ED035262D6}">
      <dgm:prSet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Михайлова З.А.</a:t>
          </a:r>
        </a:p>
      </dgm:t>
    </dgm:pt>
    <dgm:pt modelId="{C1940E19-D43A-4E40-AF7E-6E4D2AB3F279}" type="parTrans" cxnId="{B7EF9F63-3EF4-46F2-B328-73B8B9E14C1C}">
      <dgm:prSet/>
      <dgm:spPr/>
      <dgm:t>
        <a:bodyPr/>
        <a:lstStyle/>
        <a:p>
          <a:endParaRPr lang="ru-RU"/>
        </a:p>
      </dgm:t>
    </dgm:pt>
    <dgm:pt modelId="{FE8E6891-C460-4597-8B70-5570E965731B}" type="sibTrans" cxnId="{B7EF9F63-3EF4-46F2-B328-73B8B9E14C1C}">
      <dgm:prSet/>
      <dgm:spPr/>
      <dgm:t>
        <a:bodyPr/>
        <a:lstStyle/>
        <a:p>
          <a:endParaRPr lang="ru-RU"/>
        </a:p>
      </dgm:t>
    </dgm:pt>
    <dgm:pt modelId="{A1E42959-0A40-44DA-B5F2-523CDE16C138}">
      <dgm:prSet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Ерофеева Т.И.</a:t>
          </a:r>
        </a:p>
      </dgm:t>
    </dgm:pt>
    <dgm:pt modelId="{071D5C34-57C8-4DBB-8DFE-235A759EEE4D}" type="parTrans" cxnId="{4D70FE8B-2ABD-4FED-AA56-11E6E0024566}">
      <dgm:prSet/>
      <dgm:spPr/>
      <dgm:t>
        <a:bodyPr/>
        <a:lstStyle/>
        <a:p>
          <a:endParaRPr lang="ru-RU"/>
        </a:p>
      </dgm:t>
    </dgm:pt>
    <dgm:pt modelId="{87D2B52C-C193-4066-889A-394161E49FDF}" type="sibTrans" cxnId="{4D70FE8B-2ABD-4FED-AA56-11E6E0024566}">
      <dgm:prSet/>
      <dgm:spPr/>
      <dgm:t>
        <a:bodyPr/>
        <a:lstStyle/>
        <a:p>
          <a:endParaRPr lang="ru-RU"/>
        </a:p>
      </dgm:t>
    </dgm:pt>
    <dgm:pt modelId="{62357476-12ED-4094-A171-6B9A7201DBFF}">
      <dgm:prSet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Колесникова Е.В.</a:t>
          </a:r>
        </a:p>
      </dgm:t>
    </dgm:pt>
    <dgm:pt modelId="{ED30C09B-3580-4B44-87B3-E3CD87AB3116}" type="parTrans" cxnId="{B7DCACE1-7332-454B-99E6-ECA44BB2EA04}">
      <dgm:prSet/>
      <dgm:spPr/>
      <dgm:t>
        <a:bodyPr/>
        <a:lstStyle/>
        <a:p>
          <a:endParaRPr lang="ru-RU"/>
        </a:p>
      </dgm:t>
    </dgm:pt>
    <dgm:pt modelId="{A9107829-CDE5-40E0-8101-6C9FB06AC0B6}" type="sibTrans" cxnId="{B7DCACE1-7332-454B-99E6-ECA44BB2EA04}">
      <dgm:prSet/>
      <dgm:spPr/>
      <dgm:t>
        <a:bodyPr/>
        <a:lstStyle/>
        <a:p>
          <a:endParaRPr lang="ru-RU"/>
        </a:p>
      </dgm:t>
    </dgm:pt>
    <dgm:pt modelId="{8FF7B515-9149-4054-89DA-C2AF99EA2703}">
      <dgm:prSet/>
      <dgm:spPr/>
      <dgm:t>
        <a:bodyPr/>
        <a:lstStyle/>
        <a:p>
          <a:pPr marL="171450" indent="0">
            <a:lnSpc>
              <a:spcPct val="100000"/>
            </a:lnSpc>
            <a:spcAft>
              <a:spcPct val="15000"/>
            </a:spcAft>
          </a:pP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Помораева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И.А.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B1DFF-FEB1-4FCE-A843-8E6900C90137}" type="parTrans" cxnId="{826489E5-4152-4AED-9D0B-B4B620251CCE}">
      <dgm:prSet/>
      <dgm:spPr/>
    </dgm:pt>
    <dgm:pt modelId="{2EB5C90C-06D0-477F-B3AE-A1FF7511CB4B}" type="sibTrans" cxnId="{826489E5-4152-4AED-9D0B-B4B620251CCE}">
      <dgm:prSet/>
      <dgm:spPr/>
    </dgm:pt>
    <dgm:pt modelId="{D3C311A4-27E7-4DFE-884C-01568B44579A}">
      <dgm:prSet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Изучены научные труды и методики по ФЭМП: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A5E1D-7171-4863-859B-3E303A33DD06}" type="parTrans" cxnId="{16954345-4195-40BC-9BE4-95D493673FCF}">
      <dgm:prSet/>
      <dgm:spPr/>
    </dgm:pt>
    <dgm:pt modelId="{73DCE647-F359-4BFD-AA14-3CB148A2CDC4}" type="sibTrans" cxnId="{16954345-4195-40BC-9BE4-95D493673FCF}">
      <dgm:prSet/>
      <dgm:spPr/>
    </dgm:pt>
    <dgm:pt modelId="{DEC4662B-9392-40D3-B4CF-8AD947716E06}">
      <dgm:prSet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r>
            <a:rPr lang="ru-RU" b="1" dirty="0" smtClean="0">
              <a:latin typeface="Times New Roman" pitchFamily="18" charset="0"/>
              <a:cs typeface="Times New Roman" pitchFamily="18" charset="0"/>
            </a:rPr>
            <a:t>Изучение трудов отечественных и зарубежных ученых по проблеме познавательной активности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4383F-53AE-40CA-9B9B-FF9E3AFB4A18}" type="parTrans" cxnId="{4586DE5B-E553-436D-B20E-DB1B9F007C86}">
      <dgm:prSet/>
      <dgm:spPr/>
    </dgm:pt>
    <dgm:pt modelId="{8B629E6E-AB82-49EC-B4CE-2F2A5C976D68}" type="sibTrans" cxnId="{4586DE5B-E553-436D-B20E-DB1B9F007C86}">
      <dgm:prSet/>
      <dgm:spPr/>
    </dgm:pt>
    <dgm:pt modelId="{95B79AB6-312F-47E1-86DB-37BE4B1EC02A}">
      <dgm:prSet/>
      <dgm:spPr/>
      <dgm:t>
        <a:bodyPr/>
        <a:lstStyle/>
        <a:p>
          <a:pPr marL="171450" indent="0">
            <a:lnSpc>
              <a:spcPct val="90000"/>
            </a:lnSpc>
            <a:spcAft>
              <a:spcPct val="15000"/>
            </a:spcAft>
          </a:pP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6F4DB-78FE-4934-9CF2-2A408A3401E9}" type="parTrans" cxnId="{6A8105B9-8BF7-49CD-9BF9-086500CE2148}">
      <dgm:prSet/>
      <dgm:spPr/>
    </dgm:pt>
    <dgm:pt modelId="{C4A69997-D426-49D1-B524-ABF1F07C69EB}" type="sibTrans" cxnId="{6A8105B9-8BF7-49CD-9BF9-086500CE2148}">
      <dgm:prSet/>
      <dgm:spPr/>
    </dgm:pt>
    <dgm:pt modelId="{F1B95D17-2984-45FE-A092-19038979A326}" type="pres">
      <dgm:prSet presAssocID="{6186AFFC-D4E5-4D24-AC3C-BBCD124586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FB7503-AE44-478A-A886-CEB74F2FB3CA}" type="pres">
      <dgm:prSet presAssocID="{FDF46E84-F1A2-4463-9604-2530E97CBCC1}" presName="composite" presStyleCnt="0"/>
      <dgm:spPr/>
      <dgm:t>
        <a:bodyPr/>
        <a:lstStyle/>
        <a:p>
          <a:endParaRPr lang="ru-RU"/>
        </a:p>
      </dgm:t>
    </dgm:pt>
    <dgm:pt modelId="{F10C58D5-672C-4A2C-874D-4AF1DA2E76EC}" type="pres">
      <dgm:prSet presAssocID="{FDF46E84-F1A2-4463-9604-2530E97CBCC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AFFD1-5C5E-4216-AEF5-C09DBB2B5477}" type="pres">
      <dgm:prSet presAssocID="{FDF46E84-F1A2-4463-9604-2530E97CBCC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EA5A9-CE9F-4576-B8D2-D53722BF60DC}" type="pres">
      <dgm:prSet presAssocID="{C875AC10-03C7-4032-9CB3-E54E99AED809}" presName="space" presStyleCnt="0"/>
      <dgm:spPr/>
      <dgm:t>
        <a:bodyPr/>
        <a:lstStyle/>
        <a:p>
          <a:endParaRPr lang="ru-RU"/>
        </a:p>
      </dgm:t>
    </dgm:pt>
    <dgm:pt modelId="{3B1F329E-BE9E-4348-9F4F-013571E7E66A}" type="pres">
      <dgm:prSet presAssocID="{10D7EBA6-7194-4671-8B88-45D9FDDDC9F5}" presName="composite" presStyleCnt="0"/>
      <dgm:spPr/>
      <dgm:t>
        <a:bodyPr/>
        <a:lstStyle/>
        <a:p>
          <a:endParaRPr lang="ru-RU"/>
        </a:p>
      </dgm:t>
    </dgm:pt>
    <dgm:pt modelId="{8223C01C-C1F0-406B-9252-E9C09A311427}" type="pres">
      <dgm:prSet presAssocID="{10D7EBA6-7194-4671-8B88-45D9FDDDC9F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7589E-02E4-4ADF-9942-1207B8FEF50B}" type="pres">
      <dgm:prSet presAssocID="{10D7EBA6-7194-4671-8B88-45D9FDDDC9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182BB-9B47-4A88-915D-B8F04DE2FA67}" type="pres">
      <dgm:prSet presAssocID="{B38580D4-1B9D-46A6-B024-4E3552A520D3}" presName="space" presStyleCnt="0"/>
      <dgm:spPr/>
      <dgm:t>
        <a:bodyPr/>
        <a:lstStyle/>
        <a:p>
          <a:endParaRPr lang="ru-RU"/>
        </a:p>
      </dgm:t>
    </dgm:pt>
    <dgm:pt modelId="{525195DC-2702-457C-9F66-8F10851A9654}" type="pres">
      <dgm:prSet presAssocID="{1BF4CE2F-819F-407B-AAC0-6C009D750BDE}" presName="composite" presStyleCnt="0"/>
      <dgm:spPr/>
      <dgm:t>
        <a:bodyPr/>
        <a:lstStyle/>
        <a:p>
          <a:endParaRPr lang="ru-RU"/>
        </a:p>
      </dgm:t>
    </dgm:pt>
    <dgm:pt modelId="{CB0AFACE-92E2-4A26-AFBE-68E1FFCBFAF4}" type="pres">
      <dgm:prSet presAssocID="{1BF4CE2F-819F-407B-AAC0-6C009D750BD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DC19A-693A-44AB-860C-C992827B60C6}" type="pres">
      <dgm:prSet presAssocID="{1BF4CE2F-819F-407B-AAC0-6C009D750BD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0A748-7801-431F-A563-71D9A1F2392B}" srcId="{1BF4CE2F-819F-407B-AAC0-6C009D750BDE}" destId="{39DE4FF5-8692-464A-91B2-CFEDB9AC129D}" srcOrd="2" destOrd="0" parTransId="{0FFCF932-0EFF-4D56-A1C9-BF05C14F15AB}" sibTransId="{70DB44BA-3161-4D20-A433-26E83D12B481}"/>
    <dgm:cxn modelId="{230B964F-312F-4350-8158-7C355D2F6726}" type="presOf" srcId="{A1E42959-0A40-44DA-B5F2-523CDE16C138}" destId="{608AFFD1-5C5E-4216-AEF5-C09DBB2B5477}" srcOrd="0" destOrd="8" presId="urn:microsoft.com/office/officeart/2005/8/layout/hList1"/>
    <dgm:cxn modelId="{CD488B19-FB94-4D8A-AC8C-11B56EC01F36}" type="presOf" srcId="{DEC4662B-9392-40D3-B4CF-8AD947716E06}" destId="{608AFFD1-5C5E-4216-AEF5-C09DBB2B5477}" srcOrd="0" destOrd="0" presId="urn:microsoft.com/office/officeart/2005/8/layout/hList1"/>
    <dgm:cxn modelId="{94A10AA3-396A-450A-9145-9E605E948B4B}" srcId="{10D7EBA6-7194-4671-8B88-45D9FDDDC9F5}" destId="{33F9BD44-304F-464C-AB15-341251F7EDBD}" srcOrd="1" destOrd="0" parTransId="{2849CEA1-C789-4BA7-835A-619A594CC218}" sibTransId="{708FE4E5-0671-41EF-99E8-81EA1EB76443}"/>
    <dgm:cxn modelId="{F0CF5C6D-2283-4AA1-9FE9-67EE6800A45E}" type="presOf" srcId="{FDF46E84-F1A2-4463-9604-2530E97CBCC1}" destId="{F10C58D5-672C-4A2C-874D-4AF1DA2E76EC}" srcOrd="0" destOrd="0" presId="urn:microsoft.com/office/officeart/2005/8/layout/hList1"/>
    <dgm:cxn modelId="{E06EF476-F21F-4EE2-B824-112F0CA0B398}" srcId="{FDF46E84-F1A2-4463-9604-2530E97CBCC1}" destId="{11544BB8-BF0E-4701-9A8D-E0500867971F}" srcOrd="6" destOrd="0" parTransId="{C8538353-251B-4E39-8113-C40122AC531E}" sibTransId="{5CC414B7-18CF-46C6-A24F-A020F233AAFD}"/>
    <dgm:cxn modelId="{B7DCACE1-7332-454B-99E6-ECA44BB2EA04}" srcId="{FDF46E84-F1A2-4463-9604-2530E97CBCC1}" destId="{62357476-12ED-4094-A171-6B9A7201DBFF}" srcOrd="9" destOrd="0" parTransId="{ED30C09B-3580-4B44-87B3-E3CD87AB3116}" sibTransId="{A9107829-CDE5-40E0-8101-6C9FB06AC0B6}"/>
    <dgm:cxn modelId="{A3CB7D7A-888A-4C9E-805C-7555B9C7DE39}" srcId="{6186AFFC-D4E5-4D24-AC3C-BBCD12458626}" destId="{FDF46E84-F1A2-4463-9604-2530E97CBCC1}" srcOrd="0" destOrd="0" parTransId="{83F29D0A-6ABE-4D35-830C-55C400381FA0}" sibTransId="{C875AC10-03C7-4032-9CB3-E54E99AED809}"/>
    <dgm:cxn modelId="{30F362ED-BB87-4A02-8BB6-757C3910AB49}" srcId="{1BF4CE2F-819F-407B-AAC0-6C009D750BDE}" destId="{0B0C97A7-8687-4ED5-8534-1C6B18E6FD56}" srcOrd="3" destOrd="0" parTransId="{0DB3610F-676D-45DC-A9F2-FB281A2246A8}" sibTransId="{D70C84FC-5C06-4781-9BA8-710787BC2854}"/>
    <dgm:cxn modelId="{8C67F3A3-EDBC-49EA-97A7-405F4ADAEB4D}" srcId="{1BF4CE2F-819F-407B-AAC0-6C009D750BDE}" destId="{672474BA-6398-46F8-A7F0-0DAD1C302DE6}" srcOrd="0" destOrd="0" parTransId="{ABFF0955-D882-45F4-9A65-D5E66A51E4AC}" sibTransId="{F3F89469-84B2-4B1F-8762-5A328E31C835}"/>
    <dgm:cxn modelId="{352098B2-2912-4CD3-A1DF-6E62C2A24CF7}" type="presOf" srcId="{6186AFFC-D4E5-4D24-AC3C-BBCD12458626}" destId="{F1B95D17-2984-45FE-A092-19038979A326}" srcOrd="0" destOrd="0" presId="urn:microsoft.com/office/officeart/2005/8/layout/hList1"/>
    <dgm:cxn modelId="{A92DBD7F-3961-4ED9-9719-0D559D9A5B9F}" srcId="{10D7EBA6-7194-4671-8B88-45D9FDDDC9F5}" destId="{B6AC20D8-1484-4482-89D1-04511DB7DB88}" srcOrd="2" destOrd="0" parTransId="{C5F9ECC4-98F6-4B28-B902-C65AE82C29A8}" sibTransId="{5C62464E-BFAE-4CBB-8FB9-9AD641792C56}"/>
    <dgm:cxn modelId="{B8337B5A-A993-4DD0-8162-96665348C766}" type="presOf" srcId="{11544BB8-BF0E-4701-9A8D-E0500867971F}" destId="{608AFFD1-5C5E-4216-AEF5-C09DBB2B5477}" srcOrd="0" destOrd="6" presId="urn:microsoft.com/office/officeart/2005/8/layout/hList1"/>
    <dgm:cxn modelId="{B7EF9F63-3EF4-46F2-B328-73B8B9E14C1C}" srcId="{FDF46E84-F1A2-4463-9604-2530E97CBCC1}" destId="{F7EA47FB-4B3A-4FE9-ABC8-01ED035262D6}" srcOrd="7" destOrd="0" parTransId="{C1940E19-D43A-4E40-AF7E-6E4D2AB3F279}" sibTransId="{FE8E6891-C460-4597-8B70-5570E965731B}"/>
    <dgm:cxn modelId="{A13A7C9D-7A66-4BD6-9F48-42ACDB47CD19}" srcId="{6186AFFC-D4E5-4D24-AC3C-BBCD12458626}" destId="{1BF4CE2F-819F-407B-AAC0-6C009D750BDE}" srcOrd="2" destOrd="0" parTransId="{0F71B0B9-466B-41C5-A94E-488E9826E4BB}" sibTransId="{D5B4AC32-527A-4F67-9F4D-738A46D6A2E9}"/>
    <dgm:cxn modelId="{2B6EC0E7-6506-4385-9BE8-A34F44F01B45}" srcId="{FDF46E84-F1A2-4463-9604-2530E97CBCC1}" destId="{F8FEF03A-557A-4CD8-B62A-D03FE977FFD9}" srcOrd="5" destOrd="0" parTransId="{5E6AE618-8C81-4775-8CD0-B126F92A2A1E}" sibTransId="{8ED42D5D-B1B7-4A04-A31B-A531711ED5EE}"/>
    <dgm:cxn modelId="{AA6C0966-4257-4683-A797-83561280E7A7}" type="presOf" srcId="{10D7EBA6-7194-4671-8B88-45D9FDDDC9F5}" destId="{8223C01C-C1F0-406B-9252-E9C09A311427}" srcOrd="0" destOrd="0" presId="urn:microsoft.com/office/officeart/2005/8/layout/hList1"/>
    <dgm:cxn modelId="{FC1EE335-1360-49CA-809A-2C741D03633F}" type="presOf" srcId="{8FF7B515-9149-4054-89DA-C2AF99EA2703}" destId="{608AFFD1-5C5E-4216-AEF5-C09DBB2B5477}" srcOrd="0" destOrd="3" presId="urn:microsoft.com/office/officeart/2005/8/layout/hList1"/>
    <dgm:cxn modelId="{52C01EDD-B776-4BB7-B19A-F1C3F8C52D44}" type="presOf" srcId="{95B79AB6-312F-47E1-86DB-37BE4B1EC02A}" destId="{608AFFD1-5C5E-4216-AEF5-C09DBB2B5477}" srcOrd="0" destOrd="1" presId="urn:microsoft.com/office/officeart/2005/8/layout/hList1"/>
    <dgm:cxn modelId="{EA9D12BF-9BEA-4151-8335-C827AB4E7B83}" type="presOf" srcId="{BD92786B-82A3-4E0E-BA57-CC6BAC16DB16}" destId="{463DC19A-693A-44AB-860C-C992827B60C6}" srcOrd="0" destOrd="1" presId="urn:microsoft.com/office/officeart/2005/8/layout/hList1"/>
    <dgm:cxn modelId="{5528309D-83A2-4738-839D-59316AB496B5}" type="presOf" srcId="{E889B2CD-1C12-4DF3-BC35-0C9CD09A5362}" destId="{3627589E-02E4-4ADF-9942-1207B8FEF50B}" srcOrd="0" destOrd="3" presId="urn:microsoft.com/office/officeart/2005/8/layout/hList1"/>
    <dgm:cxn modelId="{1BF770DB-55BC-4F0B-8EE5-50CA9B5FA5E1}" type="presOf" srcId="{F7EA47FB-4B3A-4FE9-ABC8-01ED035262D6}" destId="{608AFFD1-5C5E-4216-AEF5-C09DBB2B5477}" srcOrd="0" destOrd="7" presId="urn:microsoft.com/office/officeart/2005/8/layout/hList1"/>
    <dgm:cxn modelId="{0FCB77B2-A96E-467E-B8A6-7A926849EA04}" type="presOf" srcId="{D3C311A4-27E7-4DFE-884C-01568B44579A}" destId="{608AFFD1-5C5E-4216-AEF5-C09DBB2B5477}" srcOrd="0" destOrd="2" presId="urn:microsoft.com/office/officeart/2005/8/layout/hList1"/>
    <dgm:cxn modelId="{4D70FE8B-2ABD-4FED-AA56-11E6E0024566}" srcId="{FDF46E84-F1A2-4463-9604-2530E97CBCC1}" destId="{A1E42959-0A40-44DA-B5F2-523CDE16C138}" srcOrd="8" destOrd="0" parTransId="{071D5C34-57C8-4DBB-8DFE-235A759EEE4D}" sibTransId="{87D2B52C-C193-4066-889A-394161E49FDF}"/>
    <dgm:cxn modelId="{1E7BE92D-AAAE-4229-8762-BAAA59455B03}" type="presOf" srcId="{1BF4CE2F-819F-407B-AAC0-6C009D750BDE}" destId="{CB0AFACE-92E2-4A26-AFBE-68E1FFCBFAF4}" srcOrd="0" destOrd="0" presId="urn:microsoft.com/office/officeart/2005/8/layout/hList1"/>
    <dgm:cxn modelId="{F90CEB9D-1E6B-4862-988B-CE889C4F0072}" srcId="{FDF46E84-F1A2-4463-9604-2530E97CBCC1}" destId="{D0B71D8E-5C2A-44FD-B20A-7A3E2C3F1E23}" srcOrd="4" destOrd="0" parTransId="{639DD669-48DB-46BC-92D7-A61D1A14E481}" sibTransId="{9E05B504-BD8A-42F7-A3D3-BDD91DE356D4}"/>
    <dgm:cxn modelId="{8F018315-FCB3-4F52-BAC3-D2D5CBA66486}" srcId="{6186AFFC-D4E5-4D24-AC3C-BBCD12458626}" destId="{10D7EBA6-7194-4671-8B88-45D9FDDDC9F5}" srcOrd="1" destOrd="0" parTransId="{B571B4F9-F670-4A17-80CA-50C06F078630}" sibTransId="{B38580D4-1B9D-46A6-B024-4E3552A520D3}"/>
    <dgm:cxn modelId="{E186E3FD-54DC-4BD6-8326-5CA5667D3D38}" type="presOf" srcId="{F8FEF03A-557A-4CD8-B62A-D03FE977FFD9}" destId="{608AFFD1-5C5E-4216-AEF5-C09DBB2B5477}" srcOrd="0" destOrd="5" presId="urn:microsoft.com/office/officeart/2005/8/layout/hList1"/>
    <dgm:cxn modelId="{9666BC83-8FF7-4208-A2B4-DBF9B1226D5D}" type="presOf" srcId="{323BFEA4-B6ED-4474-99AF-67AD1E646297}" destId="{3627589E-02E4-4ADF-9942-1207B8FEF50B}" srcOrd="0" destOrd="0" presId="urn:microsoft.com/office/officeart/2005/8/layout/hList1"/>
    <dgm:cxn modelId="{009B4AE5-0677-4034-85CE-0EBD9F132C52}" type="presOf" srcId="{D0B71D8E-5C2A-44FD-B20A-7A3E2C3F1E23}" destId="{608AFFD1-5C5E-4216-AEF5-C09DBB2B5477}" srcOrd="0" destOrd="4" presId="urn:microsoft.com/office/officeart/2005/8/layout/hList1"/>
    <dgm:cxn modelId="{059229FA-E6E8-4901-BDE2-6604CC8F37A7}" type="presOf" srcId="{62357476-12ED-4094-A171-6B9A7201DBFF}" destId="{608AFFD1-5C5E-4216-AEF5-C09DBB2B5477}" srcOrd="0" destOrd="9" presId="urn:microsoft.com/office/officeart/2005/8/layout/hList1"/>
    <dgm:cxn modelId="{826489E5-4152-4AED-9D0B-B4B620251CCE}" srcId="{FDF46E84-F1A2-4463-9604-2530E97CBCC1}" destId="{8FF7B515-9149-4054-89DA-C2AF99EA2703}" srcOrd="3" destOrd="0" parTransId="{531B1DFF-FEB1-4FCE-A843-8E6900C90137}" sibTransId="{2EB5C90C-06D0-477F-B3AE-A1FF7511CB4B}"/>
    <dgm:cxn modelId="{FC5C20FC-1A32-44DA-9D82-A5E6FA742DD0}" type="presOf" srcId="{39DE4FF5-8692-464A-91B2-CFEDB9AC129D}" destId="{463DC19A-693A-44AB-860C-C992827B60C6}" srcOrd="0" destOrd="2" presId="urn:microsoft.com/office/officeart/2005/8/layout/hList1"/>
    <dgm:cxn modelId="{6A8105B9-8BF7-49CD-9BF9-086500CE2148}" srcId="{FDF46E84-F1A2-4463-9604-2530E97CBCC1}" destId="{95B79AB6-312F-47E1-86DB-37BE4B1EC02A}" srcOrd="1" destOrd="0" parTransId="{2916F4DB-78FE-4934-9CF2-2A408A3401E9}" sibTransId="{C4A69997-D426-49D1-B524-ABF1F07C69EB}"/>
    <dgm:cxn modelId="{65590E44-2D56-4E7B-9942-2ADBD9384630}" srcId="{10D7EBA6-7194-4671-8B88-45D9FDDDC9F5}" destId="{E889B2CD-1C12-4DF3-BC35-0C9CD09A5362}" srcOrd="3" destOrd="0" parTransId="{AE68022F-DE48-4269-B8B9-4A05407F7945}" sibTransId="{2B120DAE-7CAD-4102-934C-310AC3875089}"/>
    <dgm:cxn modelId="{4586DE5B-E553-436D-B20E-DB1B9F007C86}" srcId="{FDF46E84-F1A2-4463-9604-2530E97CBCC1}" destId="{DEC4662B-9392-40D3-B4CF-8AD947716E06}" srcOrd="0" destOrd="0" parTransId="{5874383F-53AE-40CA-9B9B-FF9E3AFB4A18}" sibTransId="{8B629E6E-AB82-49EC-B4CE-2F2A5C976D68}"/>
    <dgm:cxn modelId="{16954345-4195-40BC-9BE4-95D493673FCF}" srcId="{FDF46E84-F1A2-4463-9604-2530E97CBCC1}" destId="{D3C311A4-27E7-4DFE-884C-01568B44579A}" srcOrd="2" destOrd="0" parTransId="{182A5E1D-7171-4863-859B-3E303A33DD06}" sibTransId="{73DCE647-F359-4BFD-AA14-3CB148A2CDC4}"/>
    <dgm:cxn modelId="{CFC0C2DD-610A-417E-A5F6-28B4C1C79C63}" type="presOf" srcId="{672474BA-6398-46F8-A7F0-0DAD1C302DE6}" destId="{463DC19A-693A-44AB-860C-C992827B60C6}" srcOrd="0" destOrd="0" presId="urn:microsoft.com/office/officeart/2005/8/layout/hList1"/>
    <dgm:cxn modelId="{7A1F8797-312B-4090-A7B1-CB74203AFB38}" type="presOf" srcId="{B6AC20D8-1484-4482-89D1-04511DB7DB88}" destId="{3627589E-02E4-4ADF-9942-1207B8FEF50B}" srcOrd="0" destOrd="2" presId="urn:microsoft.com/office/officeart/2005/8/layout/hList1"/>
    <dgm:cxn modelId="{3A9BA39F-AC0B-4D74-8912-20A03EB052D8}" srcId="{1BF4CE2F-819F-407B-AAC0-6C009D750BDE}" destId="{BD92786B-82A3-4E0E-BA57-CC6BAC16DB16}" srcOrd="1" destOrd="0" parTransId="{81F1987E-046A-46CE-94EA-545761B71306}" sibTransId="{B779A429-28EE-4EBB-9B01-8D3B423DF475}"/>
    <dgm:cxn modelId="{88F9CEFC-E53D-4046-A933-FEEEE531259A}" srcId="{10D7EBA6-7194-4671-8B88-45D9FDDDC9F5}" destId="{323BFEA4-B6ED-4474-99AF-67AD1E646297}" srcOrd="0" destOrd="0" parTransId="{9D536ACE-2A8F-48E0-BB0D-DC214424BDD9}" sibTransId="{8E6A6079-4777-437A-B5E9-0A68CBA9BA50}"/>
    <dgm:cxn modelId="{596567FE-9BEA-48CD-90D8-E760CAFEF331}" type="presOf" srcId="{0B0C97A7-8687-4ED5-8534-1C6B18E6FD56}" destId="{463DC19A-693A-44AB-860C-C992827B60C6}" srcOrd="0" destOrd="3" presId="urn:microsoft.com/office/officeart/2005/8/layout/hList1"/>
    <dgm:cxn modelId="{46FE6EF3-48A6-4815-826F-04F7212BE745}" type="presOf" srcId="{33F9BD44-304F-464C-AB15-341251F7EDBD}" destId="{3627589E-02E4-4ADF-9942-1207B8FEF50B}" srcOrd="0" destOrd="1" presId="urn:microsoft.com/office/officeart/2005/8/layout/hList1"/>
    <dgm:cxn modelId="{F87E8BA8-848F-4267-B7BF-590356208AF2}" type="presParOf" srcId="{F1B95D17-2984-45FE-A092-19038979A326}" destId="{06FB7503-AE44-478A-A886-CEB74F2FB3CA}" srcOrd="0" destOrd="0" presId="urn:microsoft.com/office/officeart/2005/8/layout/hList1"/>
    <dgm:cxn modelId="{752112B5-CFE6-4EE1-9081-BB2D26B9FA58}" type="presParOf" srcId="{06FB7503-AE44-478A-A886-CEB74F2FB3CA}" destId="{F10C58D5-672C-4A2C-874D-4AF1DA2E76EC}" srcOrd="0" destOrd="0" presId="urn:microsoft.com/office/officeart/2005/8/layout/hList1"/>
    <dgm:cxn modelId="{27563DDA-E129-4594-85A6-9489F4DEF164}" type="presParOf" srcId="{06FB7503-AE44-478A-A886-CEB74F2FB3CA}" destId="{608AFFD1-5C5E-4216-AEF5-C09DBB2B5477}" srcOrd="1" destOrd="0" presId="urn:microsoft.com/office/officeart/2005/8/layout/hList1"/>
    <dgm:cxn modelId="{506A6FE6-4CD5-439D-96DB-6F3400839B9E}" type="presParOf" srcId="{F1B95D17-2984-45FE-A092-19038979A326}" destId="{FBCEA5A9-CE9F-4576-B8D2-D53722BF60DC}" srcOrd="1" destOrd="0" presId="urn:microsoft.com/office/officeart/2005/8/layout/hList1"/>
    <dgm:cxn modelId="{1A325F40-18B9-4258-B941-32D9D5598850}" type="presParOf" srcId="{F1B95D17-2984-45FE-A092-19038979A326}" destId="{3B1F329E-BE9E-4348-9F4F-013571E7E66A}" srcOrd="2" destOrd="0" presId="urn:microsoft.com/office/officeart/2005/8/layout/hList1"/>
    <dgm:cxn modelId="{8792DD0B-CE11-4F4D-8A97-9DF649C750ED}" type="presParOf" srcId="{3B1F329E-BE9E-4348-9F4F-013571E7E66A}" destId="{8223C01C-C1F0-406B-9252-E9C09A311427}" srcOrd="0" destOrd="0" presId="urn:microsoft.com/office/officeart/2005/8/layout/hList1"/>
    <dgm:cxn modelId="{DDF52E2A-5442-4F6E-AA38-C5A782E64018}" type="presParOf" srcId="{3B1F329E-BE9E-4348-9F4F-013571E7E66A}" destId="{3627589E-02E4-4ADF-9942-1207B8FEF50B}" srcOrd="1" destOrd="0" presId="urn:microsoft.com/office/officeart/2005/8/layout/hList1"/>
    <dgm:cxn modelId="{3813536F-6139-4B97-9A74-89FA44CBFE2A}" type="presParOf" srcId="{F1B95D17-2984-45FE-A092-19038979A326}" destId="{6F4182BB-9B47-4A88-915D-B8F04DE2FA67}" srcOrd="3" destOrd="0" presId="urn:microsoft.com/office/officeart/2005/8/layout/hList1"/>
    <dgm:cxn modelId="{9A0628D7-BB3A-4E17-82F4-6AFD8075BA12}" type="presParOf" srcId="{F1B95D17-2984-45FE-A092-19038979A326}" destId="{525195DC-2702-457C-9F66-8F10851A9654}" srcOrd="4" destOrd="0" presId="urn:microsoft.com/office/officeart/2005/8/layout/hList1"/>
    <dgm:cxn modelId="{62B8EEB0-C391-4502-A800-D5373EDA5BE4}" type="presParOf" srcId="{525195DC-2702-457C-9F66-8F10851A9654}" destId="{CB0AFACE-92E2-4A26-AFBE-68E1FFCBFAF4}" srcOrd="0" destOrd="0" presId="urn:microsoft.com/office/officeart/2005/8/layout/hList1"/>
    <dgm:cxn modelId="{A42E8D8A-DF2E-43FD-854E-1E7D7BF7AD1E}" type="presParOf" srcId="{525195DC-2702-457C-9F66-8F10851A9654}" destId="{463DC19A-693A-44AB-860C-C992827B60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8ADB6-99B7-4E6E-B358-AC5158AB7A5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A26CF3-CBEF-4C95-B6A4-882449EDAAD8}">
      <dgm:prSet phldrT="[Текст]"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Щербакова Е.И</a:t>
          </a:r>
          <a:r>
            <a:rPr lang="ru-RU" sz="12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характеризует познавательную активность как проявление самостоятельности, инициативы, творчества в процессе деятельности. Это стремление узнать, постичь, понять, найти, испытать радость успеха от самостоятельно найденного пути решения познавательной активности</a:t>
          </a:r>
          <a:endParaRPr lang="ru-RU" sz="1000" b="0" i="0" dirty="0">
            <a:solidFill>
              <a:schemeClr val="tx1"/>
            </a:solidFill>
          </a:endParaRPr>
        </a:p>
      </dgm:t>
    </dgm:pt>
    <dgm:pt modelId="{32BFE324-8040-4EAD-8308-13AFA2918D82}" type="parTrans" cxnId="{91EE9E43-4C62-49E9-9FBB-19D15DE83A27}">
      <dgm:prSet/>
      <dgm:spPr/>
      <dgm:t>
        <a:bodyPr/>
        <a:lstStyle/>
        <a:p>
          <a:endParaRPr lang="ru-RU"/>
        </a:p>
      </dgm:t>
    </dgm:pt>
    <dgm:pt modelId="{C774B014-F2C3-4EF6-A937-FB9B63D6CFAA}" type="sibTrans" cxnId="{91EE9E43-4C62-49E9-9FBB-19D15DE83A27}">
      <dgm:prSet/>
      <dgm:spPr/>
      <dgm:t>
        <a:bodyPr/>
        <a:lstStyle/>
        <a:p>
          <a:endParaRPr lang="ru-RU"/>
        </a:p>
      </dgm:t>
    </dgm:pt>
    <dgm:pt modelId="{B0D17C1A-8BA3-4FB3-AAF6-E3298523BEEB}">
      <dgm:prSet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Щукина</a:t>
          </a:r>
          <a:r>
            <a: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Г. И.</a:t>
          </a:r>
          <a:r>
            <a: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рассматривает познавательную активность как личностное образование, которое выражает интеллектуальный отклик на процесс познания, живое участие, мыслительно-эмоциональную отзывчивость ребенка в познавательном процессе</a:t>
          </a:r>
        </a:p>
      </dgm:t>
    </dgm:pt>
    <dgm:pt modelId="{04C01857-123B-4145-BAC1-FBD0971AB5A0}" type="parTrans" cxnId="{B100B3E4-7194-4EB5-B6F7-453AA403F549}">
      <dgm:prSet/>
      <dgm:spPr/>
      <dgm:t>
        <a:bodyPr/>
        <a:lstStyle/>
        <a:p>
          <a:endParaRPr lang="ru-RU"/>
        </a:p>
      </dgm:t>
    </dgm:pt>
    <dgm:pt modelId="{59B0FFFD-4BD9-4787-9820-50ED6452EA7F}" type="sibTrans" cxnId="{B100B3E4-7194-4EB5-B6F7-453AA403F549}">
      <dgm:prSet/>
      <dgm:spPr/>
      <dgm:t>
        <a:bodyPr/>
        <a:lstStyle/>
        <a:p>
          <a:endParaRPr lang="ru-RU"/>
        </a:p>
      </dgm:t>
    </dgm:pt>
    <dgm:pt modelId="{9A82E1A1-5077-4AB6-BE2B-8A3C840B6AFF}">
      <dgm:prSet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латонова Т. А., Матюшкин А. М., Вербицкий А. А. </a:t>
          </a:r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считают, что познавательная активность это, прежде всего, внутренняя мотивация, побуждающая ребенка к деятельности</a:t>
          </a:r>
        </a:p>
      </dgm:t>
    </dgm:pt>
    <dgm:pt modelId="{A1C86D32-75E1-4CD9-BB90-71B9C2631D54}" type="parTrans" cxnId="{9EFEDA30-2AE6-4F4E-B142-D94D30EF10E4}">
      <dgm:prSet/>
      <dgm:spPr/>
      <dgm:t>
        <a:bodyPr/>
        <a:lstStyle/>
        <a:p>
          <a:endParaRPr lang="ru-RU"/>
        </a:p>
      </dgm:t>
    </dgm:pt>
    <dgm:pt modelId="{B10BCF1A-7301-40C1-BA16-781126032D35}" type="sibTrans" cxnId="{9EFEDA30-2AE6-4F4E-B142-D94D30EF10E4}">
      <dgm:prSet/>
      <dgm:spPr/>
      <dgm:t>
        <a:bodyPr/>
        <a:lstStyle/>
        <a:p>
          <a:endParaRPr lang="ru-RU"/>
        </a:p>
      </dgm:t>
    </dgm:pt>
    <dgm:pt modelId="{47A8BF88-1B6E-488B-AA13-F88FEF4F7C52}">
      <dgm:prSet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А.А. </a:t>
          </a:r>
          <a:r>
            <a:rPr lang="ru-RU" sz="1200" b="1" i="1" dirty="0" err="1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Люблинская</a:t>
          </a:r>
          <a:r>
            <a:rPr lang="ru-RU" sz="1200" b="1" i="1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b="0" i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утверждает, что самостоятельность не возникает вдруг, она развивается с самого раннего детства на основе укрепляющихся простейших навыков и привычек</a:t>
          </a:r>
          <a:endParaRPr lang="ru-RU" sz="1200" b="0" i="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75A7F61-E345-420D-927D-0E20D3E36257}" type="parTrans" cxnId="{0A3A4E13-355A-4D5B-910E-69CA127D7A8E}">
      <dgm:prSet/>
      <dgm:spPr/>
      <dgm:t>
        <a:bodyPr/>
        <a:lstStyle/>
        <a:p>
          <a:endParaRPr lang="ru-RU"/>
        </a:p>
      </dgm:t>
    </dgm:pt>
    <dgm:pt modelId="{B3FB3AF0-AC9A-4DD3-8749-55F9E0FD692B}" type="sibTrans" cxnId="{0A3A4E13-355A-4D5B-910E-69CA127D7A8E}">
      <dgm:prSet/>
      <dgm:spPr/>
      <dgm:t>
        <a:bodyPr/>
        <a:lstStyle/>
        <a:p>
          <a:endParaRPr lang="ru-RU"/>
        </a:p>
      </dgm:t>
    </dgm:pt>
    <dgm:pt modelId="{056586B3-93DA-410D-AB89-723BAEBAD05E}">
      <dgm:prSet phldrT="[Текст]" phldr="1"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endParaRPr lang="ru-RU" sz="1200" dirty="0"/>
        </a:p>
      </dgm:t>
    </dgm:pt>
    <dgm:pt modelId="{CBE63F5E-084B-47C0-AFA8-FE0C524B6AAD}" type="sibTrans" cxnId="{F9418DAD-4FBF-4CC0-BE3D-575A9D191CAE}">
      <dgm:prSet/>
      <dgm:spPr/>
      <dgm:t>
        <a:bodyPr/>
        <a:lstStyle/>
        <a:p>
          <a:endParaRPr lang="ru-RU"/>
        </a:p>
      </dgm:t>
    </dgm:pt>
    <dgm:pt modelId="{B296F238-6DCA-44AF-8524-728F78E5AEDD}" type="parTrans" cxnId="{F9418DAD-4FBF-4CC0-BE3D-575A9D191CAE}">
      <dgm:prSet/>
      <dgm:spPr/>
      <dgm:t>
        <a:bodyPr/>
        <a:lstStyle/>
        <a:p>
          <a:endParaRPr lang="ru-RU"/>
        </a:p>
      </dgm:t>
    </dgm:pt>
    <dgm:pt modelId="{E066D3ED-0A42-4D4A-A663-6810AF2EC9CB}" type="pres">
      <dgm:prSet presAssocID="{1C98ADB6-99B7-4E6E-B358-AC5158AB7A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4A507-2FFC-4B42-AD33-4250B929ADBA}" type="pres">
      <dgm:prSet presAssocID="{9A82E1A1-5077-4AB6-BE2B-8A3C840B6AFF}" presName="comp" presStyleCnt="0"/>
      <dgm:spPr/>
    </dgm:pt>
    <dgm:pt modelId="{050F2E0C-808B-465A-B9FD-2E8026246C21}" type="pres">
      <dgm:prSet presAssocID="{9A82E1A1-5077-4AB6-BE2B-8A3C840B6AFF}" presName="box" presStyleLbl="node1" presStyleIdx="0" presStyleCnt="4" custLinFactNeighborX="0" custLinFactNeighborY="5122"/>
      <dgm:spPr/>
      <dgm:t>
        <a:bodyPr/>
        <a:lstStyle/>
        <a:p>
          <a:endParaRPr lang="ru-RU"/>
        </a:p>
      </dgm:t>
    </dgm:pt>
    <dgm:pt modelId="{C66F35C9-59E0-42F7-9F17-139F8EA657D7}" type="pres">
      <dgm:prSet presAssocID="{9A82E1A1-5077-4AB6-BE2B-8A3C840B6AFF}" presName="img" presStyleLbl="fgImgPlace1" presStyleIdx="0" presStyleCnt="4" custScaleX="929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8C22E7-CA11-4E69-B6B8-6EDF82D0F41D}" type="pres">
      <dgm:prSet presAssocID="{9A82E1A1-5077-4AB6-BE2B-8A3C840B6AF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CF252-8D27-49C7-B545-B12CD9871139}" type="pres">
      <dgm:prSet presAssocID="{B10BCF1A-7301-40C1-BA16-781126032D35}" presName="spacer" presStyleCnt="0"/>
      <dgm:spPr/>
    </dgm:pt>
    <dgm:pt modelId="{F44E602F-E14C-4B7F-BFC6-BDA96B8E4FFE}" type="pres">
      <dgm:prSet presAssocID="{B0D17C1A-8BA3-4FB3-AAF6-E3298523BEEB}" presName="comp" presStyleCnt="0"/>
      <dgm:spPr/>
    </dgm:pt>
    <dgm:pt modelId="{52438CC3-48ED-40E7-803C-1C5A68E9464F}" type="pres">
      <dgm:prSet presAssocID="{B0D17C1A-8BA3-4FB3-AAF6-E3298523BEEB}" presName="box" presStyleLbl="node1" presStyleIdx="1" presStyleCnt="4" custLinFactNeighborX="1449" custLinFactNeighborY="414"/>
      <dgm:spPr/>
      <dgm:t>
        <a:bodyPr/>
        <a:lstStyle/>
        <a:p>
          <a:endParaRPr lang="ru-RU"/>
        </a:p>
      </dgm:t>
    </dgm:pt>
    <dgm:pt modelId="{E25B85CD-7AC2-4E32-808F-5D20E56ADF2B}" type="pres">
      <dgm:prSet presAssocID="{B0D17C1A-8BA3-4FB3-AAF6-E3298523BEEB}" presName="img" presStyleLbl="fgImgPlace1" presStyleIdx="1" presStyleCnt="4" custScaleX="967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B2B864-E6C4-4834-A66A-8BA0070EA081}" type="pres">
      <dgm:prSet presAssocID="{B0D17C1A-8BA3-4FB3-AAF6-E3298523BEE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48406-CEFF-4DAC-A8F4-38887EC354F1}" type="pres">
      <dgm:prSet presAssocID="{59B0FFFD-4BD9-4787-9820-50ED6452EA7F}" presName="spacer" presStyleCnt="0"/>
      <dgm:spPr/>
    </dgm:pt>
    <dgm:pt modelId="{AE1399EE-92F0-4A19-9B22-DED027CE28BF}" type="pres">
      <dgm:prSet presAssocID="{E5A26CF3-CBEF-4C95-B6A4-882449EDAAD8}" presName="comp" presStyleCnt="0"/>
      <dgm:spPr/>
    </dgm:pt>
    <dgm:pt modelId="{FEFE5EA9-807D-4DB5-ACF6-027D8EA51DBA}" type="pres">
      <dgm:prSet presAssocID="{E5A26CF3-CBEF-4C95-B6A4-882449EDAAD8}" presName="box" presStyleLbl="node1" presStyleIdx="2" presStyleCnt="4"/>
      <dgm:spPr/>
      <dgm:t>
        <a:bodyPr/>
        <a:lstStyle/>
        <a:p>
          <a:endParaRPr lang="ru-RU"/>
        </a:p>
      </dgm:t>
    </dgm:pt>
    <dgm:pt modelId="{CCADAD57-A9D1-443E-9CAF-CFBCD5DE100F}" type="pres">
      <dgm:prSet presAssocID="{E5A26CF3-CBEF-4C95-B6A4-882449EDAAD8}" presName="img" presStyleLbl="fgImgPlace1" presStyleIdx="2" presStyleCnt="4" custScaleX="92990" custScaleY="11456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941A96-9125-458D-983E-8C88B2BAE11B}" type="pres">
      <dgm:prSet presAssocID="{E5A26CF3-CBEF-4C95-B6A4-882449EDAAD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B9192-1FA7-49BF-96FD-9CC7E97EE8FC}" type="pres">
      <dgm:prSet presAssocID="{C774B014-F2C3-4EF6-A937-FB9B63D6CFAA}" presName="spacer" presStyleCnt="0"/>
      <dgm:spPr/>
    </dgm:pt>
    <dgm:pt modelId="{C073B887-55EC-4508-931E-F84FA0C86BA3}" type="pres">
      <dgm:prSet presAssocID="{47A8BF88-1B6E-488B-AA13-F88FEF4F7C52}" presName="comp" presStyleCnt="0"/>
      <dgm:spPr/>
    </dgm:pt>
    <dgm:pt modelId="{5F143F2E-1666-41AF-ABEF-3E4307B3EA58}" type="pres">
      <dgm:prSet presAssocID="{47A8BF88-1B6E-488B-AA13-F88FEF4F7C52}" presName="box" presStyleLbl="node1" presStyleIdx="3" presStyleCnt="4"/>
      <dgm:spPr/>
      <dgm:t>
        <a:bodyPr/>
        <a:lstStyle/>
        <a:p>
          <a:endParaRPr lang="ru-RU"/>
        </a:p>
      </dgm:t>
    </dgm:pt>
    <dgm:pt modelId="{118AD398-EF3A-4AF3-9A4A-16749A86ADDA}" type="pres">
      <dgm:prSet presAssocID="{47A8BF88-1B6E-488B-AA13-F88FEF4F7C52}" presName="img" presStyleLbl="fgImgPlace1" presStyleIdx="3" presStyleCnt="4" custScaleX="92990" custScaleY="10515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918146C-E687-4098-A7EA-96BBF3C40025}" type="pres">
      <dgm:prSet presAssocID="{47A8BF88-1B6E-488B-AA13-F88FEF4F7C5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6C485-2495-44F8-AD21-42D7E048429B}" type="presOf" srcId="{E5A26CF3-CBEF-4C95-B6A4-882449EDAAD8}" destId="{97941A96-9125-458D-983E-8C88B2BAE11B}" srcOrd="1" destOrd="0" presId="urn:microsoft.com/office/officeart/2005/8/layout/vList4#1"/>
    <dgm:cxn modelId="{B100B3E4-7194-4EB5-B6F7-453AA403F549}" srcId="{1C98ADB6-99B7-4E6E-B358-AC5158AB7A5E}" destId="{B0D17C1A-8BA3-4FB3-AAF6-E3298523BEEB}" srcOrd="1" destOrd="0" parTransId="{04C01857-123B-4145-BAC1-FBD0971AB5A0}" sibTransId="{59B0FFFD-4BD9-4787-9820-50ED6452EA7F}"/>
    <dgm:cxn modelId="{F9418DAD-4FBF-4CC0-BE3D-575A9D191CAE}" srcId="{E5A26CF3-CBEF-4C95-B6A4-882449EDAAD8}" destId="{056586B3-93DA-410D-AB89-723BAEBAD05E}" srcOrd="0" destOrd="0" parTransId="{B296F238-6DCA-44AF-8524-728F78E5AEDD}" sibTransId="{CBE63F5E-084B-47C0-AFA8-FE0C524B6AAD}"/>
    <dgm:cxn modelId="{9EFEDA30-2AE6-4F4E-B142-D94D30EF10E4}" srcId="{1C98ADB6-99B7-4E6E-B358-AC5158AB7A5E}" destId="{9A82E1A1-5077-4AB6-BE2B-8A3C840B6AFF}" srcOrd="0" destOrd="0" parTransId="{A1C86D32-75E1-4CD9-BB90-71B9C2631D54}" sibTransId="{B10BCF1A-7301-40C1-BA16-781126032D35}"/>
    <dgm:cxn modelId="{9A8487FC-7CED-4CAA-92EE-142AA41E877A}" type="presOf" srcId="{E5A26CF3-CBEF-4C95-B6A4-882449EDAAD8}" destId="{FEFE5EA9-807D-4DB5-ACF6-027D8EA51DBA}" srcOrd="0" destOrd="0" presId="urn:microsoft.com/office/officeart/2005/8/layout/vList4#1"/>
    <dgm:cxn modelId="{FAFE3823-2A33-4EEE-AF65-DB3EE1E0ECF3}" type="presOf" srcId="{056586B3-93DA-410D-AB89-723BAEBAD05E}" destId="{FEFE5EA9-807D-4DB5-ACF6-027D8EA51DBA}" srcOrd="0" destOrd="1" presId="urn:microsoft.com/office/officeart/2005/8/layout/vList4#1"/>
    <dgm:cxn modelId="{0A3A4E13-355A-4D5B-910E-69CA127D7A8E}" srcId="{1C98ADB6-99B7-4E6E-B358-AC5158AB7A5E}" destId="{47A8BF88-1B6E-488B-AA13-F88FEF4F7C52}" srcOrd="3" destOrd="0" parTransId="{075A7F61-E345-420D-927D-0E20D3E36257}" sibTransId="{B3FB3AF0-AC9A-4DD3-8749-55F9E0FD692B}"/>
    <dgm:cxn modelId="{91EE9E43-4C62-49E9-9FBB-19D15DE83A27}" srcId="{1C98ADB6-99B7-4E6E-B358-AC5158AB7A5E}" destId="{E5A26CF3-CBEF-4C95-B6A4-882449EDAAD8}" srcOrd="2" destOrd="0" parTransId="{32BFE324-8040-4EAD-8308-13AFA2918D82}" sibTransId="{C774B014-F2C3-4EF6-A937-FB9B63D6CFAA}"/>
    <dgm:cxn modelId="{B8CC2593-E188-4253-B342-FBA104BDDBF2}" type="presOf" srcId="{9A82E1A1-5077-4AB6-BE2B-8A3C840B6AFF}" destId="{F18C22E7-CA11-4E69-B6B8-6EDF82D0F41D}" srcOrd="1" destOrd="0" presId="urn:microsoft.com/office/officeart/2005/8/layout/vList4#1"/>
    <dgm:cxn modelId="{B11615B9-6C8F-494E-83CD-CA512BA78F33}" type="presOf" srcId="{056586B3-93DA-410D-AB89-723BAEBAD05E}" destId="{97941A96-9125-458D-983E-8C88B2BAE11B}" srcOrd="1" destOrd="1" presId="urn:microsoft.com/office/officeart/2005/8/layout/vList4#1"/>
    <dgm:cxn modelId="{530B4EC6-552C-4F84-936F-497C789C8F39}" type="presOf" srcId="{B0D17C1A-8BA3-4FB3-AAF6-E3298523BEEB}" destId="{AFB2B864-E6C4-4834-A66A-8BA0070EA081}" srcOrd="1" destOrd="0" presId="urn:microsoft.com/office/officeart/2005/8/layout/vList4#1"/>
    <dgm:cxn modelId="{C9059A48-5BBB-4322-8589-669F8EA72A45}" type="presOf" srcId="{47A8BF88-1B6E-488B-AA13-F88FEF4F7C52}" destId="{E918146C-E687-4098-A7EA-96BBF3C40025}" srcOrd="1" destOrd="0" presId="urn:microsoft.com/office/officeart/2005/8/layout/vList4#1"/>
    <dgm:cxn modelId="{17316DC3-FE8C-4F09-AF1B-E6FBD11EB788}" type="presOf" srcId="{1C98ADB6-99B7-4E6E-B358-AC5158AB7A5E}" destId="{E066D3ED-0A42-4D4A-A663-6810AF2EC9CB}" srcOrd="0" destOrd="0" presId="urn:microsoft.com/office/officeart/2005/8/layout/vList4#1"/>
    <dgm:cxn modelId="{25B710E6-7475-4EE4-9231-6CA493454CD0}" type="presOf" srcId="{47A8BF88-1B6E-488B-AA13-F88FEF4F7C52}" destId="{5F143F2E-1666-41AF-ABEF-3E4307B3EA58}" srcOrd="0" destOrd="0" presId="urn:microsoft.com/office/officeart/2005/8/layout/vList4#1"/>
    <dgm:cxn modelId="{1FE3B9AE-36BA-4FE8-82C7-30C9CCC1D749}" type="presOf" srcId="{B0D17C1A-8BA3-4FB3-AAF6-E3298523BEEB}" destId="{52438CC3-48ED-40E7-803C-1C5A68E9464F}" srcOrd="0" destOrd="0" presId="urn:microsoft.com/office/officeart/2005/8/layout/vList4#1"/>
    <dgm:cxn modelId="{B21D1B95-AA0B-460D-B6C5-C34F12F0D49B}" type="presOf" srcId="{9A82E1A1-5077-4AB6-BE2B-8A3C840B6AFF}" destId="{050F2E0C-808B-465A-B9FD-2E8026246C21}" srcOrd="0" destOrd="0" presId="urn:microsoft.com/office/officeart/2005/8/layout/vList4#1"/>
    <dgm:cxn modelId="{EB1ECF95-56A1-4E41-BD3F-DF04D37DBC6C}" type="presParOf" srcId="{E066D3ED-0A42-4D4A-A663-6810AF2EC9CB}" destId="{D3B4A507-2FFC-4B42-AD33-4250B929ADBA}" srcOrd="0" destOrd="0" presId="urn:microsoft.com/office/officeart/2005/8/layout/vList4#1"/>
    <dgm:cxn modelId="{F2C7304C-3BC6-4052-BCF2-13A0DBFD7381}" type="presParOf" srcId="{D3B4A507-2FFC-4B42-AD33-4250B929ADBA}" destId="{050F2E0C-808B-465A-B9FD-2E8026246C21}" srcOrd="0" destOrd="0" presId="urn:microsoft.com/office/officeart/2005/8/layout/vList4#1"/>
    <dgm:cxn modelId="{847B75D8-C2CF-42FF-B675-4BE4D142E58D}" type="presParOf" srcId="{D3B4A507-2FFC-4B42-AD33-4250B929ADBA}" destId="{C66F35C9-59E0-42F7-9F17-139F8EA657D7}" srcOrd="1" destOrd="0" presId="urn:microsoft.com/office/officeart/2005/8/layout/vList4#1"/>
    <dgm:cxn modelId="{BFECB83F-949C-457E-989D-61FB5E3712BE}" type="presParOf" srcId="{D3B4A507-2FFC-4B42-AD33-4250B929ADBA}" destId="{F18C22E7-CA11-4E69-B6B8-6EDF82D0F41D}" srcOrd="2" destOrd="0" presId="urn:microsoft.com/office/officeart/2005/8/layout/vList4#1"/>
    <dgm:cxn modelId="{D52BC0F0-D9BC-4F06-98F1-43C8727E5D1F}" type="presParOf" srcId="{E066D3ED-0A42-4D4A-A663-6810AF2EC9CB}" destId="{5C9CF252-8D27-49C7-B545-B12CD9871139}" srcOrd="1" destOrd="0" presId="urn:microsoft.com/office/officeart/2005/8/layout/vList4#1"/>
    <dgm:cxn modelId="{64F282B7-10B4-40E4-8A1D-75E7394F5057}" type="presParOf" srcId="{E066D3ED-0A42-4D4A-A663-6810AF2EC9CB}" destId="{F44E602F-E14C-4B7F-BFC6-BDA96B8E4FFE}" srcOrd="2" destOrd="0" presId="urn:microsoft.com/office/officeart/2005/8/layout/vList4#1"/>
    <dgm:cxn modelId="{F87A1592-679C-4A5E-9719-906DB72F2725}" type="presParOf" srcId="{F44E602F-E14C-4B7F-BFC6-BDA96B8E4FFE}" destId="{52438CC3-48ED-40E7-803C-1C5A68E9464F}" srcOrd="0" destOrd="0" presId="urn:microsoft.com/office/officeart/2005/8/layout/vList4#1"/>
    <dgm:cxn modelId="{5A73F7C1-B1A6-4AB3-90F4-896EF3F787CE}" type="presParOf" srcId="{F44E602F-E14C-4B7F-BFC6-BDA96B8E4FFE}" destId="{E25B85CD-7AC2-4E32-808F-5D20E56ADF2B}" srcOrd="1" destOrd="0" presId="urn:microsoft.com/office/officeart/2005/8/layout/vList4#1"/>
    <dgm:cxn modelId="{DE6445C8-518D-429D-9DB4-633F06179C36}" type="presParOf" srcId="{F44E602F-E14C-4B7F-BFC6-BDA96B8E4FFE}" destId="{AFB2B864-E6C4-4834-A66A-8BA0070EA081}" srcOrd="2" destOrd="0" presId="urn:microsoft.com/office/officeart/2005/8/layout/vList4#1"/>
    <dgm:cxn modelId="{25F4A074-D523-40CC-99FA-AE9F8302DA0E}" type="presParOf" srcId="{E066D3ED-0A42-4D4A-A663-6810AF2EC9CB}" destId="{84648406-CEFF-4DAC-A8F4-38887EC354F1}" srcOrd="3" destOrd="0" presId="urn:microsoft.com/office/officeart/2005/8/layout/vList4#1"/>
    <dgm:cxn modelId="{0F4EAE44-8BD0-4216-B0C8-75CF3EDE7A63}" type="presParOf" srcId="{E066D3ED-0A42-4D4A-A663-6810AF2EC9CB}" destId="{AE1399EE-92F0-4A19-9B22-DED027CE28BF}" srcOrd="4" destOrd="0" presId="urn:microsoft.com/office/officeart/2005/8/layout/vList4#1"/>
    <dgm:cxn modelId="{5C48B9CA-594E-4B1C-98A4-A644A6EF0CB2}" type="presParOf" srcId="{AE1399EE-92F0-4A19-9B22-DED027CE28BF}" destId="{FEFE5EA9-807D-4DB5-ACF6-027D8EA51DBA}" srcOrd="0" destOrd="0" presId="urn:microsoft.com/office/officeart/2005/8/layout/vList4#1"/>
    <dgm:cxn modelId="{4AA1EAF7-8E02-402B-A0B2-1117B43E5AE0}" type="presParOf" srcId="{AE1399EE-92F0-4A19-9B22-DED027CE28BF}" destId="{CCADAD57-A9D1-443E-9CAF-CFBCD5DE100F}" srcOrd="1" destOrd="0" presId="urn:microsoft.com/office/officeart/2005/8/layout/vList4#1"/>
    <dgm:cxn modelId="{BABE4DAB-E4E7-4CD0-8447-48CB0F921BA9}" type="presParOf" srcId="{AE1399EE-92F0-4A19-9B22-DED027CE28BF}" destId="{97941A96-9125-458D-983E-8C88B2BAE11B}" srcOrd="2" destOrd="0" presId="urn:microsoft.com/office/officeart/2005/8/layout/vList4#1"/>
    <dgm:cxn modelId="{2AE12D3E-8A56-4BFF-BE70-F962ABCCC0E0}" type="presParOf" srcId="{E066D3ED-0A42-4D4A-A663-6810AF2EC9CB}" destId="{679B9192-1FA7-49BF-96FD-9CC7E97EE8FC}" srcOrd="5" destOrd="0" presId="urn:microsoft.com/office/officeart/2005/8/layout/vList4#1"/>
    <dgm:cxn modelId="{C5F8AA41-6B08-4B18-A895-5321693B4463}" type="presParOf" srcId="{E066D3ED-0A42-4D4A-A663-6810AF2EC9CB}" destId="{C073B887-55EC-4508-931E-F84FA0C86BA3}" srcOrd="6" destOrd="0" presId="urn:microsoft.com/office/officeart/2005/8/layout/vList4#1"/>
    <dgm:cxn modelId="{3E5EDD29-AED8-4742-90D7-90C046584A18}" type="presParOf" srcId="{C073B887-55EC-4508-931E-F84FA0C86BA3}" destId="{5F143F2E-1666-41AF-ABEF-3E4307B3EA58}" srcOrd="0" destOrd="0" presId="urn:microsoft.com/office/officeart/2005/8/layout/vList4#1"/>
    <dgm:cxn modelId="{35599823-74A1-4192-8D9F-AE2A2CE37F4C}" type="presParOf" srcId="{C073B887-55EC-4508-931E-F84FA0C86BA3}" destId="{118AD398-EF3A-4AF3-9A4A-16749A86ADDA}" srcOrd="1" destOrd="0" presId="urn:microsoft.com/office/officeart/2005/8/layout/vList4#1"/>
    <dgm:cxn modelId="{7C02FCD8-BFAD-4869-9E51-0166C186C4C7}" type="presParOf" srcId="{C073B887-55EC-4508-931E-F84FA0C86BA3}" destId="{E918146C-E687-4098-A7EA-96BBF3C4002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98ADB6-99B7-4E6E-B358-AC5158AB7A5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A26CF3-CBEF-4C95-B6A4-882449EDAAD8}">
      <dgm:prSet phldrT="[Текст]"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endParaRPr lang="ru-RU" altLang="ru-RU" sz="1200" b="1" i="1" dirty="0" smtClean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altLang="ru-RU" sz="12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Венгер Л.А</a:t>
          </a:r>
          <a:r>
            <a:rPr lang="ru-RU" altLang="ru-RU" sz="1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 и упражнения, целью которых является ознакомление детей с цветом, формой и величиной предметов. </a:t>
          </a:r>
          <a:endParaRPr lang="ru-RU" sz="1000" dirty="0"/>
        </a:p>
      </dgm:t>
    </dgm:pt>
    <dgm:pt modelId="{32BFE324-8040-4EAD-8308-13AFA2918D82}" type="parTrans" cxnId="{91EE9E43-4C62-49E9-9FBB-19D15DE83A27}">
      <dgm:prSet/>
      <dgm:spPr/>
      <dgm:t>
        <a:bodyPr/>
        <a:lstStyle/>
        <a:p>
          <a:endParaRPr lang="ru-RU"/>
        </a:p>
      </dgm:t>
    </dgm:pt>
    <dgm:pt modelId="{C774B014-F2C3-4EF6-A937-FB9B63D6CFAA}" type="sibTrans" cxnId="{91EE9E43-4C62-49E9-9FBB-19D15DE83A27}">
      <dgm:prSet/>
      <dgm:spPr/>
      <dgm:t>
        <a:bodyPr/>
        <a:lstStyle/>
        <a:p>
          <a:endParaRPr lang="ru-RU"/>
        </a:p>
      </dgm:t>
    </dgm:pt>
    <dgm:pt modelId="{B0D17C1A-8BA3-4FB3-AAF6-E3298523BEEB}">
      <dgm:prSet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altLang="ru-RU" sz="1200" b="1" i="1" dirty="0" err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Помораева</a:t>
          </a:r>
          <a:r>
            <a:rPr lang="ru-RU" altLang="ru-RU" sz="12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И.А</a:t>
          </a:r>
          <a:r>
            <a:rPr lang="ru-RU" altLang="ru-RU" sz="12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 ситуации с элементами соревнований, мотивирующие деятельность детей и направляющие их мыслительную активность на поиск способов решения поставленных задач. </a:t>
          </a:r>
          <a:endParaRPr lang="ru-RU" sz="1200" b="1" i="0" dirty="0" smtClean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4C01857-123B-4145-BAC1-FBD0971AB5A0}" type="parTrans" cxnId="{B100B3E4-7194-4EB5-B6F7-453AA403F549}">
      <dgm:prSet/>
      <dgm:spPr/>
      <dgm:t>
        <a:bodyPr/>
        <a:lstStyle/>
        <a:p>
          <a:endParaRPr lang="ru-RU"/>
        </a:p>
      </dgm:t>
    </dgm:pt>
    <dgm:pt modelId="{59B0FFFD-4BD9-4787-9820-50ED6452EA7F}" type="sibTrans" cxnId="{B100B3E4-7194-4EB5-B6F7-453AA403F549}">
      <dgm:prSet/>
      <dgm:spPr/>
      <dgm:t>
        <a:bodyPr/>
        <a:lstStyle/>
        <a:p>
          <a:endParaRPr lang="ru-RU"/>
        </a:p>
      </dgm:t>
    </dgm:pt>
    <dgm:pt modelId="{9A82E1A1-5077-4AB6-BE2B-8A3C840B6AFF}">
      <dgm:prSet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altLang="ru-RU" sz="12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«От рождения до школы» под редакцией Н. Е. </a:t>
          </a:r>
          <a:r>
            <a:rPr lang="ru-RU" altLang="ru-RU" sz="1200" b="1" i="1" dirty="0" err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Вераксы</a:t>
          </a:r>
          <a:r>
            <a:rPr lang="ru-RU" altLang="ru-RU" sz="12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Т. С. Комаровой, М. А. Васильевой. </a:t>
          </a:r>
          <a:r>
            <a:rPr lang="ru-RU" alt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приемов умственной деятельности, творческого и вариативного мышления на основе привлечения внимания детей к количественным отношениям предметов и явлений окружающего мира</a:t>
          </a:r>
          <a:endParaRPr lang="ru-RU" sz="1200" b="1" i="0" dirty="0" smtClean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1C86D32-75E1-4CD9-BB90-71B9C2631D54}" type="parTrans" cxnId="{9EFEDA30-2AE6-4F4E-B142-D94D30EF10E4}">
      <dgm:prSet/>
      <dgm:spPr/>
      <dgm:t>
        <a:bodyPr/>
        <a:lstStyle/>
        <a:p>
          <a:endParaRPr lang="ru-RU"/>
        </a:p>
      </dgm:t>
    </dgm:pt>
    <dgm:pt modelId="{B10BCF1A-7301-40C1-BA16-781126032D35}" type="sibTrans" cxnId="{9EFEDA30-2AE6-4F4E-B142-D94D30EF10E4}">
      <dgm:prSet/>
      <dgm:spPr/>
      <dgm:t>
        <a:bodyPr/>
        <a:lstStyle/>
        <a:p>
          <a:endParaRPr lang="ru-RU"/>
        </a:p>
      </dgm:t>
    </dgm:pt>
    <dgm:pt modelId="{47A8BF88-1B6E-488B-AA13-F88FEF4F7C52}">
      <dgm:prSet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altLang="ru-RU" sz="12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Никитин Б.П. </a:t>
          </a:r>
          <a:r>
            <a:rPr lang="ru-RU" alt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и использование специальных игр, </a:t>
          </a:r>
          <a:r>
            <a:rPr lang="ru-RU" altLang="ru-RU" sz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позволящих</a:t>
          </a:r>
          <a:r>
            <a:rPr lang="ru-RU" alt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успешно развивать творческие способности ребенка.</a:t>
          </a:r>
          <a:endParaRPr lang="ru-RU" sz="1200" b="1" i="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75A7F61-E345-420D-927D-0E20D3E36257}" type="parTrans" cxnId="{0A3A4E13-355A-4D5B-910E-69CA127D7A8E}">
      <dgm:prSet/>
      <dgm:spPr/>
      <dgm:t>
        <a:bodyPr/>
        <a:lstStyle/>
        <a:p>
          <a:endParaRPr lang="ru-RU"/>
        </a:p>
      </dgm:t>
    </dgm:pt>
    <dgm:pt modelId="{B3FB3AF0-AC9A-4DD3-8749-55F9E0FD692B}" type="sibTrans" cxnId="{0A3A4E13-355A-4D5B-910E-69CA127D7A8E}">
      <dgm:prSet/>
      <dgm:spPr/>
      <dgm:t>
        <a:bodyPr/>
        <a:lstStyle/>
        <a:p>
          <a:endParaRPr lang="ru-RU"/>
        </a:p>
      </dgm:t>
    </dgm:pt>
    <dgm:pt modelId="{056586B3-93DA-410D-AB89-723BAEBAD05E}">
      <dgm:prSet phldrT="[Текст]" phldr="1" custT="1"/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endParaRPr lang="ru-RU" sz="1200" dirty="0"/>
        </a:p>
      </dgm:t>
    </dgm:pt>
    <dgm:pt modelId="{CBE63F5E-084B-47C0-AFA8-FE0C524B6AAD}" type="sibTrans" cxnId="{F9418DAD-4FBF-4CC0-BE3D-575A9D191CAE}">
      <dgm:prSet/>
      <dgm:spPr/>
      <dgm:t>
        <a:bodyPr/>
        <a:lstStyle/>
        <a:p>
          <a:endParaRPr lang="ru-RU"/>
        </a:p>
      </dgm:t>
    </dgm:pt>
    <dgm:pt modelId="{B296F238-6DCA-44AF-8524-728F78E5AEDD}" type="parTrans" cxnId="{F9418DAD-4FBF-4CC0-BE3D-575A9D191CAE}">
      <dgm:prSet/>
      <dgm:spPr/>
      <dgm:t>
        <a:bodyPr/>
        <a:lstStyle/>
        <a:p>
          <a:endParaRPr lang="ru-RU"/>
        </a:p>
      </dgm:t>
    </dgm:pt>
    <dgm:pt modelId="{E066D3ED-0A42-4D4A-A663-6810AF2EC9CB}" type="pres">
      <dgm:prSet presAssocID="{1C98ADB6-99B7-4E6E-B358-AC5158AB7A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4A507-2FFC-4B42-AD33-4250B929ADBA}" type="pres">
      <dgm:prSet presAssocID="{9A82E1A1-5077-4AB6-BE2B-8A3C840B6AFF}" presName="comp" presStyleCnt="0"/>
      <dgm:spPr/>
    </dgm:pt>
    <dgm:pt modelId="{050F2E0C-808B-465A-B9FD-2E8026246C21}" type="pres">
      <dgm:prSet presAssocID="{9A82E1A1-5077-4AB6-BE2B-8A3C840B6AFF}" presName="box" presStyleLbl="node1" presStyleIdx="0" presStyleCnt="4" custLinFactNeighborX="-1751" custLinFactNeighborY="4526"/>
      <dgm:spPr/>
      <dgm:t>
        <a:bodyPr/>
        <a:lstStyle/>
        <a:p>
          <a:endParaRPr lang="ru-RU"/>
        </a:p>
      </dgm:t>
    </dgm:pt>
    <dgm:pt modelId="{C66F35C9-59E0-42F7-9F17-139F8EA657D7}" type="pres">
      <dgm:prSet presAssocID="{9A82E1A1-5077-4AB6-BE2B-8A3C840B6AFF}" presName="img" presStyleLbl="fgImgPlace1" presStyleIdx="0" presStyleCnt="4" custScaleX="841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8C22E7-CA11-4E69-B6B8-6EDF82D0F41D}" type="pres">
      <dgm:prSet presAssocID="{9A82E1A1-5077-4AB6-BE2B-8A3C840B6AF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CF252-8D27-49C7-B545-B12CD9871139}" type="pres">
      <dgm:prSet presAssocID="{B10BCF1A-7301-40C1-BA16-781126032D35}" presName="spacer" presStyleCnt="0"/>
      <dgm:spPr/>
    </dgm:pt>
    <dgm:pt modelId="{F44E602F-E14C-4B7F-BFC6-BDA96B8E4FFE}" type="pres">
      <dgm:prSet presAssocID="{B0D17C1A-8BA3-4FB3-AAF6-E3298523BEEB}" presName="comp" presStyleCnt="0"/>
      <dgm:spPr/>
    </dgm:pt>
    <dgm:pt modelId="{52438CC3-48ED-40E7-803C-1C5A68E9464F}" type="pres">
      <dgm:prSet presAssocID="{B0D17C1A-8BA3-4FB3-AAF6-E3298523BEEB}" presName="box" presStyleLbl="node1" presStyleIdx="1" presStyleCnt="4" custLinFactNeighborX="1449" custLinFactNeighborY="414"/>
      <dgm:spPr/>
      <dgm:t>
        <a:bodyPr/>
        <a:lstStyle/>
        <a:p>
          <a:endParaRPr lang="ru-RU"/>
        </a:p>
      </dgm:t>
    </dgm:pt>
    <dgm:pt modelId="{E25B85CD-7AC2-4E32-808F-5D20E56ADF2B}" type="pres">
      <dgm:prSet presAssocID="{B0D17C1A-8BA3-4FB3-AAF6-E3298523BEEB}" presName="img" presStyleLbl="fgImgPlace1" presStyleIdx="1" presStyleCnt="4" custScaleX="10079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B2B864-E6C4-4834-A66A-8BA0070EA081}" type="pres">
      <dgm:prSet presAssocID="{B0D17C1A-8BA3-4FB3-AAF6-E3298523BEE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48406-CEFF-4DAC-A8F4-38887EC354F1}" type="pres">
      <dgm:prSet presAssocID="{59B0FFFD-4BD9-4787-9820-50ED6452EA7F}" presName="spacer" presStyleCnt="0"/>
      <dgm:spPr/>
    </dgm:pt>
    <dgm:pt modelId="{AE1399EE-92F0-4A19-9B22-DED027CE28BF}" type="pres">
      <dgm:prSet presAssocID="{E5A26CF3-CBEF-4C95-B6A4-882449EDAAD8}" presName="comp" presStyleCnt="0"/>
      <dgm:spPr/>
    </dgm:pt>
    <dgm:pt modelId="{FEFE5EA9-807D-4DB5-ACF6-027D8EA51DBA}" type="pres">
      <dgm:prSet presAssocID="{E5A26CF3-CBEF-4C95-B6A4-882449EDAAD8}" presName="box" presStyleLbl="node1" presStyleIdx="2" presStyleCnt="4"/>
      <dgm:spPr/>
      <dgm:t>
        <a:bodyPr/>
        <a:lstStyle/>
        <a:p>
          <a:endParaRPr lang="ru-RU"/>
        </a:p>
      </dgm:t>
    </dgm:pt>
    <dgm:pt modelId="{CCADAD57-A9D1-443E-9CAF-CFBCD5DE100F}" type="pres">
      <dgm:prSet presAssocID="{E5A26CF3-CBEF-4C95-B6A4-882449EDAAD8}" presName="img" presStyleLbl="fgImgPlace1" presStyleIdx="2" presStyleCnt="4" custScaleX="99205" custScaleY="11456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7941A96-9125-458D-983E-8C88B2BAE11B}" type="pres">
      <dgm:prSet presAssocID="{E5A26CF3-CBEF-4C95-B6A4-882449EDAAD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B9192-1FA7-49BF-96FD-9CC7E97EE8FC}" type="pres">
      <dgm:prSet presAssocID="{C774B014-F2C3-4EF6-A937-FB9B63D6CFAA}" presName="spacer" presStyleCnt="0"/>
      <dgm:spPr/>
    </dgm:pt>
    <dgm:pt modelId="{C073B887-55EC-4508-931E-F84FA0C86BA3}" type="pres">
      <dgm:prSet presAssocID="{47A8BF88-1B6E-488B-AA13-F88FEF4F7C52}" presName="comp" presStyleCnt="0"/>
      <dgm:spPr/>
    </dgm:pt>
    <dgm:pt modelId="{5F143F2E-1666-41AF-ABEF-3E4307B3EA58}" type="pres">
      <dgm:prSet presAssocID="{47A8BF88-1B6E-488B-AA13-F88FEF4F7C52}" presName="box" presStyleLbl="node1" presStyleIdx="3" presStyleCnt="4"/>
      <dgm:spPr/>
      <dgm:t>
        <a:bodyPr/>
        <a:lstStyle/>
        <a:p>
          <a:endParaRPr lang="ru-RU"/>
        </a:p>
      </dgm:t>
    </dgm:pt>
    <dgm:pt modelId="{118AD398-EF3A-4AF3-9A4A-16749A86ADDA}" type="pres">
      <dgm:prSet presAssocID="{47A8BF88-1B6E-488B-AA13-F88FEF4F7C52}" presName="img" presStyleLbl="fgImgPlace1" presStyleIdx="3" presStyleCnt="4" custScaleX="99205" custScaleY="10515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18146C-E687-4098-A7EA-96BBF3C40025}" type="pres">
      <dgm:prSet presAssocID="{47A8BF88-1B6E-488B-AA13-F88FEF4F7C5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0B3E4-7194-4EB5-B6F7-453AA403F549}" srcId="{1C98ADB6-99B7-4E6E-B358-AC5158AB7A5E}" destId="{B0D17C1A-8BA3-4FB3-AAF6-E3298523BEEB}" srcOrd="1" destOrd="0" parTransId="{04C01857-123B-4145-BAC1-FBD0971AB5A0}" sibTransId="{59B0FFFD-4BD9-4787-9820-50ED6452EA7F}"/>
    <dgm:cxn modelId="{23B3725F-8633-4D5C-9170-57D586AB4293}" type="presOf" srcId="{1C98ADB6-99B7-4E6E-B358-AC5158AB7A5E}" destId="{E066D3ED-0A42-4D4A-A663-6810AF2EC9CB}" srcOrd="0" destOrd="0" presId="urn:microsoft.com/office/officeart/2005/8/layout/vList4#1"/>
    <dgm:cxn modelId="{50E90DA7-2452-488B-B242-EC1C8C0FB4F1}" type="presOf" srcId="{47A8BF88-1B6E-488B-AA13-F88FEF4F7C52}" destId="{E918146C-E687-4098-A7EA-96BBF3C40025}" srcOrd="1" destOrd="0" presId="urn:microsoft.com/office/officeart/2005/8/layout/vList4#1"/>
    <dgm:cxn modelId="{5C9E8DDC-BF62-471C-ACA5-2C71AE42D97C}" type="presOf" srcId="{056586B3-93DA-410D-AB89-723BAEBAD05E}" destId="{97941A96-9125-458D-983E-8C88B2BAE11B}" srcOrd="1" destOrd="1" presId="urn:microsoft.com/office/officeart/2005/8/layout/vList4#1"/>
    <dgm:cxn modelId="{F9418DAD-4FBF-4CC0-BE3D-575A9D191CAE}" srcId="{E5A26CF3-CBEF-4C95-B6A4-882449EDAAD8}" destId="{056586B3-93DA-410D-AB89-723BAEBAD05E}" srcOrd="0" destOrd="0" parTransId="{B296F238-6DCA-44AF-8524-728F78E5AEDD}" sibTransId="{CBE63F5E-084B-47C0-AFA8-FE0C524B6AAD}"/>
    <dgm:cxn modelId="{01CD79D4-D375-47D7-A825-A312BC3DDDCA}" type="presOf" srcId="{B0D17C1A-8BA3-4FB3-AAF6-E3298523BEEB}" destId="{AFB2B864-E6C4-4834-A66A-8BA0070EA081}" srcOrd="1" destOrd="0" presId="urn:microsoft.com/office/officeart/2005/8/layout/vList4#1"/>
    <dgm:cxn modelId="{D15D6ABB-3111-4DE5-970B-9803B45AB6EB}" type="presOf" srcId="{056586B3-93DA-410D-AB89-723BAEBAD05E}" destId="{FEFE5EA9-807D-4DB5-ACF6-027D8EA51DBA}" srcOrd="0" destOrd="1" presId="urn:microsoft.com/office/officeart/2005/8/layout/vList4#1"/>
    <dgm:cxn modelId="{9EFEDA30-2AE6-4F4E-B142-D94D30EF10E4}" srcId="{1C98ADB6-99B7-4E6E-B358-AC5158AB7A5E}" destId="{9A82E1A1-5077-4AB6-BE2B-8A3C840B6AFF}" srcOrd="0" destOrd="0" parTransId="{A1C86D32-75E1-4CD9-BB90-71B9C2631D54}" sibTransId="{B10BCF1A-7301-40C1-BA16-781126032D35}"/>
    <dgm:cxn modelId="{0A3A4E13-355A-4D5B-910E-69CA127D7A8E}" srcId="{1C98ADB6-99B7-4E6E-B358-AC5158AB7A5E}" destId="{47A8BF88-1B6E-488B-AA13-F88FEF4F7C52}" srcOrd="3" destOrd="0" parTransId="{075A7F61-E345-420D-927D-0E20D3E36257}" sibTransId="{B3FB3AF0-AC9A-4DD3-8749-55F9E0FD692B}"/>
    <dgm:cxn modelId="{91EE9E43-4C62-49E9-9FBB-19D15DE83A27}" srcId="{1C98ADB6-99B7-4E6E-B358-AC5158AB7A5E}" destId="{E5A26CF3-CBEF-4C95-B6A4-882449EDAAD8}" srcOrd="2" destOrd="0" parTransId="{32BFE324-8040-4EAD-8308-13AFA2918D82}" sibTransId="{C774B014-F2C3-4EF6-A937-FB9B63D6CFAA}"/>
    <dgm:cxn modelId="{55D06BD3-5AD7-47B7-81D6-32DC33852F5E}" type="presOf" srcId="{E5A26CF3-CBEF-4C95-B6A4-882449EDAAD8}" destId="{FEFE5EA9-807D-4DB5-ACF6-027D8EA51DBA}" srcOrd="0" destOrd="0" presId="urn:microsoft.com/office/officeart/2005/8/layout/vList4#1"/>
    <dgm:cxn modelId="{08BC85F9-E25D-4BCD-998A-8C0550286FA0}" type="presOf" srcId="{E5A26CF3-CBEF-4C95-B6A4-882449EDAAD8}" destId="{97941A96-9125-458D-983E-8C88B2BAE11B}" srcOrd="1" destOrd="0" presId="urn:microsoft.com/office/officeart/2005/8/layout/vList4#1"/>
    <dgm:cxn modelId="{AACA7931-AADE-4400-83D3-3E5066E6D851}" type="presOf" srcId="{9A82E1A1-5077-4AB6-BE2B-8A3C840B6AFF}" destId="{F18C22E7-CA11-4E69-B6B8-6EDF82D0F41D}" srcOrd="1" destOrd="0" presId="urn:microsoft.com/office/officeart/2005/8/layout/vList4#1"/>
    <dgm:cxn modelId="{119AC01A-C1FF-425B-B7D5-7DA16C3A1BB6}" type="presOf" srcId="{B0D17C1A-8BA3-4FB3-AAF6-E3298523BEEB}" destId="{52438CC3-48ED-40E7-803C-1C5A68E9464F}" srcOrd="0" destOrd="0" presId="urn:microsoft.com/office/officeart/2005/8/layout/vList4#1"/>
    <dgm:cxn modelId="{6E01E528-3259-4D1D-BFD2-AE4D1892D7CE}" type="presOf" srcId="{47A8BF88-1B6E-488B-AA13-F88FEF4F7C52}" destId="{5F143F2E-1666-41AF-ABEF-3E4307B3EA58}" srcOrd="0" destOrd="0" presId="urn:microsoft.com/office/officeart/2005/8/layout/vList4#1"/>
    <dgm:cxn modelId="{E73DDCEC-663C-4A11-8064-2F5DD6F7CA27}" type="presOf" srcId="{9A82E1A1-5077-4AB6-BE2B-8A3C840B6AFF}" destId="{050F2E0C-808B-465A-B9FD-2E8026246C21}" srcOrd="0" destOrd="0" presId="urn:microsoft.com/office/officeart/2005/8/layout/vList4#1"/>
    <dgm:cxn modelId="{6687CE60-7131-461D-8D9B-5F304D4B2532}" type="presParOf" srcId="{E066D3ED-0A42-4D4A-A663-6810AF2EC9CB}" destId="{D3B4A507-2FFC-4B42-AD33-4250B929ADBA}" srcOrd="0" destOrd="0" presId="urn:microsoft.com/office/officeart/2005/8/layout/vList4#1"/>
    <dgm:cxn modelId="{7C840ED8-9B22-42A4-AE4B-09F4DEA455EF}" type="presParOf" srcId="{D3B4A507-2FFC-4B42-AD33-4250B929ADBA}" destId="{050F2E0C-808B-465A-B9FD-2E8026246C21}" srcOrd="0" destOrd="0" presId="urn:microsoft.com/office/officeart/2005/8/layout/vList4#1"/>
    <dgm:cxn modelId="{A9AC4AD3-FE69-41EE-AF58-25FE4A25C4FD}" type="presParOf" srcId="{D3B4A507-2FFC-4B42-AD33-4250B929ADBA}" destId="{C66F35C9-59E0-42F7-9F17-139F8EA657D7}" srcOrd="1" destOrd="0" presId="urn:microsoft.com/office/officeart/2005/8/layout/vList4#1"/>
    <dgm:cxn modelId="{E254E8DD-803E-482F-B619-41C6CA9059D6}" type="presParOf" srcId="{D3B4A507-2FFC-4B42-AD33-4250B929ADBA}" destId="{F18C22E7-CA11-4E69-B6B8-6EDF82D0F41D}" srcOrd="2" destOrd="0" presId="urn:microsoft.com/office/officeart/2005/8/layout/vList4#1"/>
    <dgm:cxn modelId="{CC7BF5B3-FB98-481B-9E24-97656C136E7A}" type="presParOf" srcId="{E066D3ED-0A42-4D4A-A663-6810AF2EC9CB}" destId="{5C9CF252-8D27-49C7-B545-B12CD9871139}" srcOrd="1" destOrd="0" presId="urn:microsoft.com/office/officeart/2005/8/layout/vList4#1"/>
    <dgm:cxn modelId="{5993AEB1-F56D-4E22-ADD6-58D9BF2A4A61}" type="presParOf" srcId="{E066D3ED-0A42-4D4A-A663-6810AF2EC9CB}" destId="{F44E602F-E14C-4B7F-BFC6-BDA96B8E4FFE}" srcOrd="2" destOrd="0" presId="urn:microsoft.com/office/officeart/2005/8/layout/vList4#1"/>
    <dgm:cxn modelId="{EEC7D5B7-F162-44F0-8074-ADFE2AE59197}" type="presParOf" srcId="{F44E602F-E14C-4B7F-BFC6-BDA96B8E4FFE}" destId="{52438CC3-48ED-40E7-803C-1C5A68E9464F}" srcOrd="0" destOrd="0" presId="urn:microsoft.com/office/officeart/2005/8/layout/vList4#1"/>
    <dgm:cxn modelId="{DD5D321A-3D0E-4F7A-8970-AECA1349B8E5}" type="presParOf" srcId="{F44E602F-E14C-4B7F-BFC6-BDA96B8E4FFE}" destId="{E25B85CD-7AC2-4E32-808F-5D20E56ADF2B}" srcOrd="1" destOrd="0" presId="urn:microsoft.com/office/officeart/2005/8/layout/vList4#1"/>
    <dgm:cxn modelId="{605F8E95-583B-417F-863C-26759024F3AE}" type="presParOf" srcId="{F44E602F-E14C-4B7F-BFC6-BDA96B8E4FFE}" destId="{AFB2B864-E6C4-4834-A66A-8BA0070EA081}" srcOrd="2" destOrd="0" presId="urn:microsoft.com/office/officeart/2005/8/layout/vList4#1"/>
    <dgm:cxn modelId="{3F8BB1FE-DF5A-4499-BD8C-851753978A85}" type="presParOf" srcId="{E066D3ED-0A42-4D4A-A663-6810AF2EC9CB}" destId="{84648406-CEFF-4DAC-A8F4-38887EC354F1}" srcOrd="3" destOrd="0" presId="urn:microsoft.com/office/officeart/2005/8/layout/vList4#1"/>
    <dgm:cxn modelId="{6D2E7DAC-D349-4F1A-AF83-C5E116CEAF90}" type="presParOf" srcId="{E066D3ED-0A42-4D4A-A663-6810AF2EC9CB}" destId="{AE1399EE-92F0-4A19-9B22-DED027CE28BF}" srcOrd="4" destOrd="0" presId="urn:microsoft.com/office/officeart/2005/8/layout/vList4#1"/>
    <dgm:cxn modelId="{E6E183D8-6F6E-483A-9F0C-62735634CEF9}" type="presParOf" srcId="{AE1399EE-92F0-4A19-9B22-DED027CE28BF}" destId="{FEFE5EA9-807D-4DB5-ACF6-027D8EA51DBA}" srcOrd="0" destOrd="0" presId="urn:microsoft.com/office/officeart/2005/8/layout/vList4#1"/>
    <dgm:cxn modelId="{D981C6E6-E427-4584-8483-60E24FFA2D7E}" type="presParOf" srcId="{AE1399EE-92F0-4A19-9B22-DED027CE28BF}" destId="{CCADAD57-A9D1-443E-9CAF-CFBCD5DE100F}" srcOrd="1" destOrd="0" presId="urn:microsoft.com/office/officeart/2005/8/layout/vList4#1"/>
    <dgm:cxn modelId="{6738CEF9-B4DD-412A-85C5-17B44CF4EEFE}" type="presParOf" srcId="{AE1399EE-92F0-4A19-9B22-DED027CE28BF}" destId="{97941A96-9125-458D-983E-8C88B2BAE11B}" srcOrd="2" destOrd="0" presId="urn:microsoft.com/office/officeart/2005/8/layout/vList4#1"/>
    <dgm:cxn modelId="{A3CB353F-3907-4003-9649-108FDA736FF3}" type="presParOf" srcId="{E066D3ED-0A42-4D4A-A663-6810AF2EC9CB}" destId="{679B9192-1FA7-49BF-96FD-9CC7E97EE8FC}" srcOrd="5" destOrd="0" presId="urn:microsoft.com/office/officeart/2005/8/layout/vList4#1"/>
    <dgm:cxn modelId="{863B825E-669A-4A71-93F4-B4ED190A0FA1}" type="presParOf" srcId="{E066D3ED-0A42-4D4A-A663-6810AF2EC9CB}" destId="{C073B887-55EC-4508-931E-F84FA0C86BA3}" srcOrd="6" destOrd="0" presId="urn:microsoft.com/office/officeart/2005/8/layout/vList4#1"/>
    <dgm:cxn modelId="{B839654D-8E25-42AA-92AC-B4DA90FB2CEE}" type="presParOf" srcId="{C073B887-55EC-4508-931E-F84FA0C86BA3}" destId="{5F143F2E-1666-41AF-ABEF-3E4307B3EA58}" srcOrd="0" destOrd="0" presId="urn:microsoft.com/office/officeart/2005/8/layout/vList4#1"/>
    <dgm:cxn modelId="{A8B4E1B4-D046-42AD-87AE-804B94CB784D}" type="presParOf" srcId="{C073B887-55EC-4508-931E-F84FA0C86BA3}" destId="{118AD398-EF3A-4AF3-9A4A-16749A86ADDA}" srcOrd="1" destOrd="0" presId="urn:microsoft.com/office/officeart/2005/8/layout/vList4#1"/>
    <dgm:cxn modelId="{9C986247-3EA9-4CA2-B99D-F75B5682F302}" type="presParOf" srcId="{C073B887-55EC-4508-931E-F84FA0C86BA3}" destId="{E918146C-E687-4098-A7EA-96BBF3C4002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C58D5-672C-4A2C-874D-4AF1DA2E76EC}">
      <dsp:nvSpPr>
        <dsp:cNvPr id="0" name=""/>
        <dsp:cNvSpPr/>
      </dsp:nvSpPr>
      <dsp:spPr>
        <a:xfrm>
          <a:off x="2542" y="128037"/>
          <a:ext cx="2479212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 исследовательские условия</a:t>
          </a:r>
          <a:endParaRPr lang="ru-RU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2" y="128037"/>
        <a:ext cx="2479212" cy="776013"/>
      </dsp:txXfrm>
    </dsp:sp>
    <dsp:sp modelId="{608AFFD1-5C5E-4216-AEF5-C09DBB2B5477}">
      <dsp:nvSpPr>
        <dsp:cNvPr id="0" name=""/>
        <dsp:cNvSpPr/>
      </dsp:nvSpPr>
      <dsp:spPr>
        <a:xfrm>
          <a:off x="2542" y="904050"/>
          <a:ext cx="2479212" cy="5160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Изучение трудов отечественных и зарубежных ученых по проблеме познавательной активности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Изучены научные труды и методики по ФЭМП: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Помораева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И.А.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Позина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В.А.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Бондаренко Т.М.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Метлина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Л.С.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Михайлова З.А.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Ерофеева Т.И.</a:t>
          </a: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Колесникова Е.В.</a:t>
          </a:r>
        </a:p>
      </dsp:txBody>
      <dsp:txXfrm>
        <a:off x="2542" y="904050"/>
        <a:ext cx="2479212" cy="5160600"/>
      </dsp:txXfrm>
    </dsp:sp>
    <dsp:sp modelId="{8223C01C-C1F0-406B-9252-E9C09A311427}">
      <dsp:nvSpPr>
        <dsp:cNvPr id="0" name=""/>
        <dsp:cNvSpPr/>
      </dsp:nvSpPr>
      <dsp:spPr>
        <a:xfrm>
          <a:off x="2828845" y="128037"/>
          <a:ext cx="2479212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условия:</a:t>
          </a:r>
          <a:endParaRPr lang="ru-RU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845" y="128037"/>
        <a:ext cx="2479212" cy="776013"/>
      </dsp:txXfrm>
    </dsp:sp>
    <dsp:sp modelId="{3627589E-02E4-4ADF-9942-1207B8FEF50B}">
      <dsp:nvSpPr>
        <dsp:cNvPr id="0" name=""/>
        <dsp:cNvSpPr/>
      </dsp:nvSpPr>
      <dsp:spPr>
        <a:xfrm>
          <a:off x="2828845" y="904050"/>
          <a:ext cx="2479212" cy="5160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научно-педагогической литературы, передового опыта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наиболее эффективных методов и форм работы с детьми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тематических и перспективных планов работы;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 с семьями воспитанников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845" y="904050"/>
        <a:ext cx="2479212" cy="5160600"/>
      </dsp:txXfrm>
    </dsp:sp>
    <dsp:sp modelId="{CB0AFACE-92E2-4A26-AFBE-68E1FFCBFAF4}">
      <dsp:nvSpPr>
        <dsp:cNvPr id="0" name=""/>
        <dsp:cNvSpPr/>
      </dsp:nvSpPr>
      <dsp:spPr>
        <a:xfrm>
          <a:off x="5655148" y="128037"/>
          <a:ext cx="2479212" cy="7760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 –педагогические условия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5148" y="128037"/>
        <a:ext cx="2479212" cy="776013"/>
      </dsp:txXfrm>
    </dsp:sp>
    <dsp:sp modelId="{463DC19A-693A-44AB-860C-C992827B60C6}">
      <dsp:nvSpPr>
        <dsp:cNvPr id="0" name=""/>
        <dsp:cNvSpPr/>
      </dsp:nvSpPr>
      <dsp:spPr>
        <a:xfrm>
          <a:off x="5655148" y="904050"/>
          <a:ext cx="2479212" cy="5160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Участие в методических объединениях по познавательному развитию дошкольников;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Обмен опытом в сетевых педагогических сообществах, публикации в электронных журналах;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программы саморазвития по данной теме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Разработка программы взаимодействия с семьями воспитанников по данной теме.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5148" y="904050"/>
        <a:ext cx="2479212" cy="516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F2E0C-808B-465A-B9FD-2E8026246C21}">
      <dsp:nvSpPr>
        <dsp:cNvPr id="0" name=""/>
        <dsp:cNvSpPr/>
      </dsp:nvSpPr>
      <dsp:spPr>
        <a:xfrm>
          <a:off x="0" y="72007"/>
          <a:ext cx="4173810" cy="1405843"/>
        </a:xfrm>
        <a:prstGeom prst="roundRect">
          <a:avLst>
            <a:gd name="adj" fmla="val 10000"/>
          </a:avLst>
        </a:prstGeom>
        <a:solidFill>
          <a:srgbClr val="FFFFCC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латонова Т. А., Матюшкин А. М., Вербицкий А. А. </a:t>
          </a: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считают, что познавательная активность это, прежде всего, внутренняя мотивация, побуждающая ребенка к деятельности</a:t>
          </a:r>
        </a:p>
      </dsp:txBody>
      <dsp:txXfrm>
        <a:off x="975346" y="72007"/>
        <a:ext cx="3198463" cy="1405843"/>
      </dsp:txXfrm>
    </dsp:sp>
    <dsp:sp modelId="{C66F35C9-59E0-42F7-9F17-139F8EA657D7}">
      <dsp:nvSpPr>
        <dsp:cNvPr id="0" name=""/>
        <dsp:cNvSpPr/>
      </dsp:nvSpPr>
      <dsp:spPr>
        <a:xfrm>
          <a:off x="169842" y="140584"/>
          <a:ext cx="776245" cy="11246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38CC3-48ED-40E7-803C-1C5A68E9464F}">
      <dsp:nvSpPr>
        <dsp:cNvPr id="0" name=""/>
        <dsp:cNvSpPr/>
      </dsp:nvSpPr>
      <dsp:spPr>
        <a:xfrm>
          <a:off x="0" y="1552248"/>
          <a:ext cx="4173810" cy="1405843"/>
        </a:xfrm>
        <a:prstGeom prst="roundRect">
          <a:avLst>
            <a:gd name="adj" fmla="val 10000"/>
          </a:avLst>
        </a:prstGeom>
        <a:solidFill>
          <a:srgbClr val="FFFFCC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Щукина</a:t>
          </a:r>
          <a:r>
            <a:rPr lang="ru-RU" sz="1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Г. И.</a:t>
          </a:r>
          <a:r>
            <a:rPr lang="ru-RU" sz="12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рассматривает познавательную активность как личностное образование, которое выражает интеллектуальный отклик на процесс познания, живое участие, мыслительно-эмоциональную отзывчивость ребенка в познавательном процессе</a:t>
          </a:r>
        </a:p>
      </dsp:txBody>
      <dsp:txXfrm>
        <a:off x="975346" y="1552248"/>
        <a:ext cx="3198463" cy="1405843"/>
      </dsp:txXfrm>
    </dsp:sp>
    <dsp:sp modelId="{E25B85CD-7AC2-4E32-808F-5D20E56ADF2B}">
      <dsp:nvSpPr>
        <dsp:cNvPr id="0" name=""/>
        <dsp:cNvSpPr/>
      </dsp:nvSpPr>
      <dsp:spPr>
        <a:xfrm>
          <a:off x="153998" y="1687012"/>
          <a:ext cx="807932" cy="11246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E5EA9-807D-4DB5-ACF6-027D8EA51DBA}">
      <dsp:nvSpPr>
        <dsp:cNvPr id="0" name=""/>
        <dsp:cNvSpPr/>
      </dsp:nvSpPr>
      <dsp:spPr>
        <a:xfrm>
          <a:off x="0" y="3092856"/>
          <a:ext cx="4173810" cy="1405843"/>
        </a:xfrm>
        <a:prstGeom prst="roundRect">
          <a:avLst>
            <a:gd name="adj" fmla="val 10000"/>
          </a:avLst>
        </a:prstGeom>
        <a:solidFill>
          <a:srgbClr val="FFFFCC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Щербакова Е.И</a:t>
          </a:r>
          <a:r>
            <a:rPr lang="ru-RU" sz="1200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характеризует познавательную активность как проявление самостоятельности, инициативы, творчества в процессе деятельности. Это стремление узнать, постичь, понять, найти, испытать радость успеха от самостоятельно найденного пути решения познавательной активности</a:t>
          </a:r>
          <a:endParaRPr lang="ru-RU" sz="1000" b="0" i="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975346" y="3092856"/>
        <a:ext cx="3198463" cy="1405843"/>
      </dsp:txXfrm>
    </dsp:sp>
    <dsp:sp modelId="{CCADAD57-A9D1-443E-9CAF-CFBCD5DE100F}">
      <dsp:nvSpPr>
        <dsp:cNvPr id="0" name=""/>
        <dsp:cNvSpPr/>
      </dsp:nvSpPr>
      <dsp:spPr>
        <a:xfrm>
          <a:off x="169842" y="3151564"/>
          <a:ext cx="776245" cy="12884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43F2E-1666-41AF-ABEF-3E4307B3EA58}">
      <dsp:nvSpPr>
        <dsp:cNvPr id="0" name=""/>
        <dsp:cNvSpPr/>
      </dsp:nvSpPr>
      <dsp:spPr>
        <a:xfrm>
          <a:off x="0" y="4639284"/>
          <a:ext cx="4173810" cy="1405843"/>
        </a:xfrm>
        <a:prstGeom prst="roundRect">
          <a:avLst>
            <a:gd name="adj" fmla="val 10000"/>
          </a:avLst>
        </a:prstGeom>
        <a:solidFill>
          <a:srgbClr val="FFFFCC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А.А. </a:t>
          </a:r>
          <a:r>
            <a:rPr lang="ru-RU" sz="1200" b="1" i="1" kern="1200" dirty="0" err="1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Люблинская</a:t>
          </a:r>
          <a:r>
            <a:rPr lang="ru-RU" sz="1200" b="1" i="1" kern="1200" dirty="0" smtClean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rPr>
            <a:t>утверждает, что самостоятельность не возникает вдруг, она развивается с самого раннего детства на основе укрепляющихся простейших навыков и привычек</a:t>
          </a:r>
          <a:endParaRPr lang="ru-RU" sz="1200" b="0" i="0" kern="1200" dirty="0">
            <a:solidFill>
              <a:schemeClr val="tx1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975346" y="4639284"/>
        <a:ext cx="3198463" cy="1405843"/>
      </dsp:txXfrm>
    </dsp:sp>
    <dsp:sp modelId="{118AD398-EF3A-4AF3-9A4A-16749A86ADDA}">
      <dsp:nvSpPr>
        <dsp:cNvPr id="0" name=""/>
        <dsp:cNvSpPr/>
      </dsp:nvSpPr>
      <dsp:spPr>
        <a:xfrm>
          <a:off x="169842" y="4750880"/>
          <a:ext cx="776245" cy="11826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F2E0C-808B-465A-B9FD-2E8026246C21}">
      <dsp:nvSpPr>
        <dsp:cNvPr id="0" name=""/>
        <dsp:cNvSpPr/>
      </dsp:nvSpPr>
      <dsp:spPr>
        <a:xfrm>
          <a:off x="0" y="63628"/>
          <a:ext cx="4320480" cy="1405843"/>
        </a:xfrm>
        <a:prstGeom prst="roundRect">
          <a:avLst>
            <a:gd name="adj" fmla="val 10000"/>
          </a:avLst>
        </a:prstGeom>
        <a:solidFill>
          <a:srgbClr val="FFFFCC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i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«От рождения до школы» под редакцией Н. Е. </a:t>
          </a:r>
          <a:r>
            <a:rPr lang="ru-RU" altLang="ru-RU" sz="1200" b="1" i="1" kern="1200" dirty="0" err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Вераксы</a:t>
          </a:r>
          <a:r>
            <a:rPr lang="ru-RU" altLang="ru-RU" sz="1200" b="1" i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Т. С. Комаровой, М. А. Васильевой. </a:t>
          </a:r>
          <a:r>
            <a:rPr lang="ru-RU" altLang="ru-RU" sz="1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приемов умственной деятельности, творческого и вариативного мышления на основе привлечения внимания детей к количественным отношениям предметов и явлений окружающего мира</a:t>
          </a:r>
          <a:endParaRPr lang="ru-RU" sz="1200" b="1" i="0" kern="1200" dirty="0" smtClean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04680" y="63628"/>
        <a:ext cx="3315799" cy="1405843"/>
      </dsp:txXfrm>
    </dsp:sp>
    <dsp:sp modelId="{C66F35C9-59E0-42F7-9F17-139F8EA657D7}">
      <dsp:nvSpPr>
        <dsp:cNvPr id="0" name=""/>
        <dsp:cNvSpPr/>
      </dsp:nvSpPr>
      <dsp:spPr>
        <a:xfrm>
          <a:off x="209159" y="140584"/>
          <a:ext cx="726946" cy="1124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38CC3-48ED-40E7-803C-1C5A68E9464F}">
      <dsp:nvSpPr>
        <dsp:cNvPr id="0" name=""/>
        <dsp:cNvSpPr/>
      </dsp:nvSpPr>
      <dsp:spPr>
        <a:xfrm>
          <a:off x="0" y="1552248"/>
          <a:ext cx="4320480" cy="1405843"/>
        </a:xfrm>
        <a:prstGeom prst="roundRect">
          <a:avLst>
            <a:gd name="adj" fmla="val 10000"/>
          </a:avLst>
        </a:prstGeom>
        <a:solidFill>
          <a:srgbClr val="FFFFCC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i="1" kern="1200" dirty="0" err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Помораева</a:t>
          </a:r>
          <a:r>
            <a:rPr lang="ru-RU" altLang="ru-RU" sz="1200" b="1" i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И.А</a:t>
          </a:r>
          <a:r>
            <a:rPr lang="ru-RU" altLang="ru-RU" sz="1200" b="1" i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ru-RU" sz="1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Игровые ситуации с элементами соревнований, мотивирующие деятельность детей и направляющие их мыслительную активность на поиск способов решения поставленных задач. </a:t>
          </a:r>
          <a:endParaRPr lang="ru-RU" sz="1200" b="1" i="0" kern="1200" dirty="0" smtClean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04680" y="1552248"/>
        <a:ext cx="3315799" cy="1405843"/>
      </dsp:txXfrm>
    </dsp:sp>
    <dsp:sp modelId="{E25B85CD-7AC2-4E32-808F-5D20E56ADF2B}">
      <dsp:nvSpPr>
        <dsp:cNvPr id="0" name=""/>
        <dsp:cNvSpPr/>
      </dsp:nvSpPr>
      <dsp:spPr>
        <a:xfrm>
          <a:off x="137153" y="1687012"/>
          <a:ext cx="870956" cy="11246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E5EA9-807D-4DB5-ACF6-027D8EA51DBA}">
      <dsp:nvSpPr>
        <dsp:cNvPr id="0" name=""/>
        <dsp:cNvSpPr/>
      </dsp:nvSpPr>
      <dsp:spPr>
        <a:xfrm>
          <a:off x="0" y="3092856"/>
          <a:ext cx="4320480" cy="1405843"/>
        </a:xfrm>
        <a:prstGeom prst="roundRect">
          <a:avLst>
            <a:gd name="adj" fmla="val 10000"/>
          </a:avLst>
        </a:prstGeom>
        <a:solidFill>
          <a:srgbClr val="FFFFCC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1200" b="1" i="1" kern="1200" dirty="0" smtClean="0">
            <a:solidFill>
              <a:schemeClr val="accent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i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Венгер Л.А</a:t>
          </a:r>
          <a:r>
            <a:rPr lang="ru-RU" altLang="ru-RU" sz="1200" b="1" i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altLang="ru-RU" sz="1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 и упражнения, целью которых является ознакомление детей с цветом, формой и величиной предметов. </a:t>
          </a:r>
          <a:endParaRPr lang="ru-RU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004680" y="3092856"/>
        <a:ext cx="3315799" cy="1405843"/>
      </dsp:txXfrm>
    </dsp:sp>
    <dsp:sp modelId="{CCADAD57-A9D1-443E-9CAF-CFBCD5DE100F}">
      <dsp:nvSpPr>
        <dsp:cNvPr id="0" name=""/>
        <dsp:cNvSpPr/>
      </dsp:nvSpPr>
      <dsp:spPr>
        <a:xfrm>
          <a:off x="144019" y="3151564"/>
          <a:ext cx="857226" cy="12884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43F2E-1666-41AF-ABEF-3E4307B3EA58}">
      <dsp:nvSpPr>
        <dsp:cNvPr id="0" name=""/>
        <dsp:cNvSpPr/>
      </dsp:nvSpPr>
      <dsp:spPr>
        <a:xfrm>
          <a:off x="0" y="4639284"/>
          <a:ext cx="4320480" cy="1405843"/>
        </a:xfrm>
        <a:prstGeom prst="roundRect">
          <a:avLst>
            <a:gd name="adj" fmla="val 10000"/>
          </a:avLst>
        </a:prstGeom>
        <a:solidFill>
          <a:srgbClr val="FFFFCC"/>
        </a:solidFill>
        <a:ln w="550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i="1" kern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Никитин Б.П. </a:t>
          </a:r>
          <a:r>
            <a:rPr lang="ru-RU" altLang="ru-RU" sz="1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Применение и использование специальных игр, </a:t>
          </a:r>
          <a:r>
            <a:rPr lang="ru-RU" altLang="ru-RU" sz="1200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позволящих</a:t>
          </a:r>
          <a:r>
            <a:rPr lang="ru-RU" altLang="ru-RU" sz="120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успешно развивать творческие способности ребенка.</a:t>
          </a:r>
          <a:endParaRPr lang="ru-RU" sz="1200" b="1" i="0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04680" y="4639284"/>
        <a:ext cx="3315799" cy="1405843"/>
      </dsp:txXfrm>
    </dsp:sp>
    <dsp:sp modelId="{118AD398-EF3A-4AF3-9A4A-16749A86ADDA}">
      <dsp:nvSpPr>
        <dsp:cNvPr id="0" name=""/>
        <dsp:cNvSpPr/>
      </dsp:nvSpPr>
      <dsp:spPr>
        <a:xfrm>
          <a:off x="144019" y="4750880"/>
          <a:ext cx="857226" cy="11826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0A194-F131-4F46-9E0B-1D98890F3271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76B6C-49F1-4960-A340-DCB94C0E9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6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26A-6D14-456B-8D10-ADFC43707FC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0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26A-6D14-456B-8D10-ADFC43707FC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0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ped-znanie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efleader.ru/jgebewqasbewaty.html" TargetMode="External"/><Relationship Id="rId2" Type="http://schemas.openxmlformats.org/officeDocument/2006/relationships/hyperlink" Target="https://www.twirpx.com/file/1704033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ocs.cntd.ru/document/499023522" TargetMode="External"/><Relationship Id="rId4" Type="http://schemas.openxmlformats.org/officeDocument/2006/relationships/hyperlink" Target="http://legalacts.ru/doc/prikaz-minobrnauki-rossii-ot-17102013-n-115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tudbooks.net/1710398/psihologiya/teoreticheskie_osnovy_poznavatelnoy_aktivnosti_detey_starshego_doshkolnogo_vozrasta_psihologi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4733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Компьютерная презентация практических достижений профессиональной деятельности  воспитателя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8125" y="1052736"/>
            <a:ext cx="4661908" cy="475252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600" b="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«Детский сад №103»</a:t>
            </a:r>
            <a:b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1600" dirty="0" smtClean="0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Занимаемая должность</a:t>
            </a:r>
            <a: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воспитатель  </a:t>
            </a:r>
            <a:b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средне -  специальное</a:t>
            </a:r>
            <a: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 ГБОУСПО «Дзержинский педагогический колледж», 2013 </a:t>
            </a:r>
            <a:b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Квалификация-воспитатель в дошкольных</a:t>
            </a:r>
          </a:p>
          <a:p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чреждениях, специальность-дошкольное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eaLnBrk="0" hangingPunct="0">
              <a:defRPr/>
            </a:pPr>
            <a:endParaRPr lang="ru-RU" altLang="ru-RU" sz="16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Курсы повышения квалификации 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"Дзержинский педагогический колледж",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дошкольного образования в условиях реализации ФГОС ДО", 72 час.</a:t>
            </a:r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25 лет</a:t>
            </a:r>
          </a:p>
          <a:p>
            <a:pPr eaLnBrk="0" hangingPunct="0">
              <a:defRPr/>
            </a:pPr>
            <a:r>
              <a:rPr lang="ru-RU" alt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Стаж работы по специальности: </a:t>
            </a:r>
            <a:r>
              <a:rPr lang="ru-RU" alt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 лет</a:t>
            </a:r>
            <a:r>
              <a:rPr lang="ru-RU" sz="1600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  <a:r>
              <a:rPr lang="ru-RU" sz="3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ВАЛЕНТИНОВНА</a:t>
            </a:r>
            <a:endParaRPr lang="ru-RU" sz="3200" b="1" dirty="0"/>
          </a:p>
        </p:txBody>
      </p:sp>
      <p:pic>
        <p:nvPicPr>
          <p:cNvPr id="5" name="Picture 5" descr="C:\Users\1\Desktop\математика\фотогрфии\P1090192.JPG"/>
          <p:cNvPicPr>
            <a:picLocks noChangeAspect="1" noChangeArrowheads="1"/>
          </p:cNvPicPr>
          <p:nvPr/>
        </p:nvPicPr>
        <p:blipFill rotWithShape="1">
          <a:blip r:embed="rId2" cstate="print"/>
          <a:srcRect l="35272" t="17555" r="24563" b="25581"/>
          <a:stretch/>
        </p:blipFill>
        <p:spPr bwMode="auto">
          <a:xfrm>
            <a:off x="4860033" y="1153372"/>
            <a:ext cx="3816423" cy="456270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048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6632"/>
            <a:ext cx="69127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Деятельностный аспект личного вклада в развитие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052991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 «Волшебные фигуры»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 b="13250"/>
          <a:stretch/>
        </p:blipFill>
        <p:spPr>
          <a:xfrm>
            <a:off x="179512" y="607924"/>
            <a:ext cx="2880320" cy="2366972"/>
          </a:xfrm>
          <a:prstGeom prst="rect">
            <a:avLst/>
          </a:prstGeo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14405" y="3027500"/>
            <a:ext cx="5328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</p:txBody>
      </p:sp>
      <p:pic>
        <p:nvPicPr>
          <p:cNvPr id="8" name="Picture 6" descr="C:\Users\1\Desktop\математика\фотогрфии\P109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5474" y="629251"/>
            <a:ext cx="2944835" cy="23419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603314" y="3237656"/>
            <a:ext cx="51885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«Геометрические фигуры»</a:t>
            </a:r>
          </a:p>
        </p:txBody>
      </p:sp>
      <p:pic>
        <p:nvPicPr>
          <p:cNvPr id="10" name="Picture 5" descr="C:\Users\1\Desktop\математика\фотогрфии\P10901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5950" y="623948"/>
            <a:ext cx="2780545" cy="236330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963780" y="6381328"/>
            <a:ext cx="53285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</a:p>
        </p:txBody>
      </p:sp>
      <p:pic>
        <p:nvPicPr>
          <p:cNvPr id="12" name="Picture 9" descr="C:\Users\Администратор\Desktop\Марина\DSC_427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25836" r="33508"/>
          <a:stretch/>
        </p:blipFill>
        <p:spPr bwMode="auto">
          <a:xfrm>
            <a:off x="179511" y="3861723"/>
            <a:ext cx="2880321" cy="25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13250" r="14563" b="16401"/>
          <a:stretch/>
        </p:blipFill>
        <p:spPr>
          <a:xfrm>
            <a:off x="3185474" y="3842236"/>
            <a:ext cx="3070476" cy="2539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/>
          <a:stretch/>
        </p:blipFill>
        <p:spPr>
          <a:xfrm>
            <a:off x="6396426" y="3894300"/>
            <a:ext cx="2640069" cy="24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4778" y="231932"/>
            <a:ext cx="5663365" cy="3540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развивающей предметно-развивающей среды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070" y="3933057"/>
            <a:ext cx="2772377" cy="2735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07" y="586046"/>
            <a:ext cx="2808312" cy="2768012"/>
          </a:xfrm>
          <a:prstGeom prst="rect">
            <a:avLst/>
          </a:prstGeom>
        </p:spPr>
      </p:pic>
      <p:pic>
        <p:nvPicPr>
          <p:cNvPr id="6" name="Picture 3" descr="C:\Users\1\Desktop\математика\фотогрфии\050223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302" y="586010"/>
            <a:ext cx="2821194" cy="276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1\Desktop\математика\фотогрфии\P1090170.JPG"/>
          <p:cNvPicPr>
            <a:picLocks noChangeAspect="1" noChangeArrowheads="1"/>
          </p:cNvPicPr>
          <p:nvPr/>
        </p:nvPicPr>
        <p:blipFill>
          <a:blip r:embed="rId5" cstate="print"/>
          <a:srcRect t="9091"/>
          <a:stretch>
            <a:fillRect/>
          </a:stretch>
        </p:blipFill>
        <p:spPr bwMode="auto">
          <a:xfrm>
            <a:off x="204779" y="606052"/>
            <a:ext cx="2783045" cy="27680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4" descr="C:\Users\1\Desktop\математика\фотогрфии\P1090162.JPG"/>
          <p:cNvPicPr>
            <a:picLocks noChangeAspect="1" noChangeArrowheads="1"/>
          </p:cNvPicPr>
          <p:nvPr/>
        </p:nvPicPr>
        <p:blipFill>
          <a:blip r:embed="rId6" cstate="print"/>
          <a:srcRect b="4268"/>
          <a:stretch>
            <a:fillRect/>
          </a:stretch>
        </p:blipFill>
        <p:spPr bwMode="auto">
          <a:xfrm>
            <a:off x="3185291" y="3933056"/>
            <a:ext cx="2832544" cy="27355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" descr="C:\Users\1\Desktop\математика\фотогрфии\P1090167.JPG"/>
          <p:cNvPicPr>
            <a:picLocks noChangeAspect="1" noChangeArrowheads="1"/>
          </p:cNvPicPr>
          <p:nvPr/>
        </p:nvPicPr>
        <p:blipFill>
          <a:blip r:embed="rId7" cstate="print"/>
          <a:srcRect t="2678" b="6255"/>
          <a:stretch>
            <a:fillRect/>
          </a:stretch>
        </p:blipFill>
        <p:spPr bwMode="auto">
          <a:xfrm flipH="1">
            <a:off x="229609" y="3933056"/>
            <a:ext cx="2783046" cy="27355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4142" y="339410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математики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9697" y="3370381"/>
            <a:ext cx="31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В. Воскобовича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5613" y="3422719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91880" y="97815"/>
            <a:ext cx="5544046" cy="36878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871" y="97815"/>
            <a:ext cx="1814407" cy="338554"/>
          </a:xfrm>
          <a:prstGeom prst="rect">
            <a:avLst/>
          </a:prstGeom>
          <a:solidFill>
            <a:srgbClr val="F0F9DF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основной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598" y="436476"/>
            <a:ext cx="8867857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родителями: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для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«Математика для развития ребенка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«Геометрические фигуры вокруг нас»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Зачем детям математика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Дидактические игры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геометрических фигурах»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математику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логического мышления  детей старшего дошкольного  возращения»,</a:t>
            </a:r>
            <a:r>
              <a:rPr lang="ru-RU" sz="1400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дидактических игр по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фэмп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0599" y="2023604"/>
            <a:ext cx="569002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«Решаем - играем вместе с мамой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Роль дидактических игр по ФЭМП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детям математика», «Дидактические игры по формированию представлений о геометрических фигурах», «Роль дидактических игр по ФЭМП»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рисунков: « Сказочный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фигурок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Веселые треугольники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праздники: «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страну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Геометрических фигур»,   «Путешествие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планету Точных наук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агитация: Фотовыставки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Изучаем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в детском саду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«Изучаем математику в детском саду»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Папки-раскладушки:  « Математика для дошкольника», «Давайте поиграем»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:   «Для родителей по развитию внимания»,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«Математика в быту», «Игры по ФЭМП на прогулке», « Компьютерные развивающие игры для детей дошкольного возраста», « Математика –это интересно»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 :«Вечерние игры перед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сном»,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детей 5-6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лет», «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на кухне»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 « Родителям по формированию у дошкольников элементарных математических представлений»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3750" r="2750"/>
          <a:stretch/>
        </p:blipFill>
        <p:spPr>
          <a:xfrm>
            <a:off x="5724128" y="4077073"/>
            <a:ext cx="3284842" cy="25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2504" y="107340"/>
            <a:ext cx="69127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Деятельностный аспект личного вклада в развитие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19423" y="873320"/>
            <a:ext cx="895633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Диагностика охватывает направления :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проявлять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интерес, задает много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вопросов; решает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требующие умственного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усилия; нестандартно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мыслит, предлагает оригинальные  решения;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обобщенных способов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объектов с помо­щью специально разработанной системы сенсорных эталонов, перцеп­тивных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получать информацию о новом объекте в про­цессе 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сформированность представлений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геометрических фигурах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827042" y="2132856"/>
            <a:ext cx="3942456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  </a:t>
            </a:r>
            <a:endParaRPr lang="ru-RU" alt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Количество обработанных анкет – 39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45079"/>
            <a:ext cx="2989566" cy="338554"/>
          </a:xfrm>
          <a:prstGeom prst="rect">
            <a:avLst/>
          </a:prstGeom>
          <a:solidFill>
            <a:srgbClr val="F0F9D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этап – итоговый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7455" y="470709"/>
            <a:ext cx="572840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изучения детей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итоговая диагностика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Методика Н.Е.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Т.И.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Шамовой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90765215"/>
              </p:ext>
            </p:extLst>
          </p:nvPr>
        </p:nvGraphicFramePr>
        <p:xfrm>
          <a:off x="309032" y="2348880"/>
          <a:ext cx="42885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10869090"/>
              </p:ext>
            </p:extLst>
          </p:nvPr>
        </p:nvGraphicFramePr>
        <p:xfrm>
          <a:off x="5158405" y="2852936"/>
          <a:ext cx="327972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463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88640"/>
            <a:ext cx="8381305" cy="33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Диапазон личного вклада педагога в развитие образования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степень его новизны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573226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Город геометрических фигур»,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«Математическое лото»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презентации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фигуру»,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«Веселая геометрия»,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геометрической зоркости»,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«Геометрия для малышей»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уголок для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в быту», «Игры по ФЭМП на прогулке»,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Компьютерные развивающие игры для детей дошкольного возраста»,</a:t>
            </a:r>
            <a:r>
              <a:rPr lang="ru-RU" sz="1600" dirty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 Математика –это интересно»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для изготовления демонстрационного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к играм.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«Зачем детям математика», «Дидактические игры по формированию представлений о геометрических фигурах», «Роль дидактических игр по ФЭМП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Картотеки :«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геометрических фигурах», «Математические физкультминутки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«Пальчиковые игры по ФЭМП», «Дидактические игры по формированию представлений о геометрических фигурах», 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ословицы и поговорки «Математический  фольклор»,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«Демонстрационный материал к блокам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Игры,ребусы,головоломки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элементарных математических представлений о геометрических фигурах у детей старшего дошкольного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:\Users\1\Desktop\математика\фотогрфии\P109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8"/>
            <a:ext cx="3096344" cy="2808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3" descr="C:\Users\1\Desktop\математика\фотогрфии\P1090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3649752"/>
            <a:ext cx="3066211" cy="287559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748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5509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Транслируемость практических достижений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871" y="509718"/>
            <a:ext cx="761048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Выступление на педагогическом совете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 тему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элементарных математических представлений о геометрических фигурах у детей старшего дошкольного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возраста»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/протокол № 3 от 28.02.2016 г./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Мастер-класс для воспитателей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как средство развития представлений о геометрических фигурах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/2016 год/,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«Использование дидактических игр математического содержания при ознакомлении с геометрическими фигурами детей 5-6 лет»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/2017/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родительское собрание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«Математика в фигурах»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/протокол № 2 от 20.10.2017г./,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«Дидактические игры по ознакомлению с формой предметов»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/протокол № 3 от 15.01.2017/</a:t>
            </a:r>
            <a:r>
              <a:rPr lang="ru-RU" sz="1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indent="-228600">
              <a:buAutoNum type="arabicPeriod" startAt="4"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 глазами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родителей»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/2016 год/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111" y="2736177"/>
            <a:ext cx="6163782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элементарных математических представлений о геометрических фигурах у детей старшего дошкольного возраста»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Свидетельство 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представлении на всероссийском уровне обобщённого педагогического опыта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ОР-717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01.08.2018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/сайт  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ped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znanie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68" y="4834154"/>
            <a:ext cx="1674569" cy="16004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1868" y="4117379"/>
            <a:ext cx="1777844" cy="25519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02285" y="5085529"/>
            <a:ext cx="50237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технологий</a:t>
            </a:r>
          </a:p>
          <a:p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Размещение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материалов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на сайте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ДОУ по теме: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детей старшего дошкольного возраста при формировании представлений о геометрических фигурах посредством дидактических игр математического содержания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2285" y="4023616"/>
            <a:ext cx="6662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Всероссийский конкурс педагогического мастерства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Диплом  № КП-2108016-1-2016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материал: Викторина «Путешествие в страну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математики»,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номинация «Нестандартные формы проведения уроков»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/сайт  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ped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znanie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10.09.2016 – 25.11.2016/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74" y="1379632"/>
            <a:ext cx="1674569" cy="23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349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Литература и интернет-ресурсы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222" y="2676502"/>
            <a:ext cx="8277907" cy="400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Белошистая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А.В. Формирование и развитие математических способностей дошкольников. - М.: ВЛАДОС, 2003.- 400 с. 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 Л.А., Дьяченко О.М. Игры и упражнения по развитию умственных способностей у детей дошкольного возраста. - М.: Просвещение, 1989.-213с.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поиграем: Мат. игры для детей 5-6 лет: Кн. для воспитателей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дет.сада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родителей / Под. ред. А.А. Столяра. - М.: Просвещение, 1991. - 80 с.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Рихтерман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Т.Д., Михайлова З.А. и др. Обучение математике в детском саду. - М.: Академия, 1997. – 160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Ерофеева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Использование игровых проблемно-практических ситуаций в обучении дошкольников элементарной математике. //Дошкольное воспитание. - 1999. - № 2. - С.17-20.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Е.В. Математика для дошкольников 5-6 лет. Сценарии учебно-игровых занятий. - М.: Гном-Пресс, 1999. - 80 с. 14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Источник: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https://www.twirpx.com/file/1704033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трех до семи: Учебно-методическое пособие для воспитателей детских садов. /Авт.-сост. З.А. Михайлова, Э.Н. Иоффе. - СПб.: Детство-Пресс, 1999. - 176 с.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дошкольников: Учебно-методическое пособие. /Сост. З.А. Михайлова, М.Н. Полякова, Р.Л. Непомнящая, А.М.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Вербенец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(РГПУ им. А.И. Герцена). - СПб.: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Акцидент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1998. - 94 с.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З.А. Игровые занимательные задачи для дошкольников. - СПб.: Детство - Пресс, 1999.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128 Источник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refleader.ru/jgebewqasbewaty.html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школы. Основная общеобразовательная программа дошкольного образования / Под ред. Н. Е.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С. Комаровой, М. А. Васильевой. - М.: Мозаика-Синтез,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Помораева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И.А.,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элементарных математических представлений в средней группе детского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сада. 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М.: Мозаика-Синтез, 2017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52844"/>
            <a:ext cx="85766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документы: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17.10.2013 №1155 «Об утверждении федерального  государственного образовательного стандарта дошкольного образования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.» Источник: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legalacts.ru/doc/prikaz-minobrnauki-rossii-ot-17102013-n-1155/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закон РФ от 29.12.2012  №273 – ФЗ  «Об образовании в РФ».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Федеральный закон РФ от 21.11.2011 №323 «Об основах охраны здоровья граждан в РФ».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Федеральные требования к образовательным учреждениям в части охраны здоровья обучающихся, воспитанников, утвержденные приказом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России от 28.12.2010 №2106.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15.05.2013  №26 «Об утверждении СанПиН 2.4.1.3049-13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Санитарно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эпидемиологические требования к устройству, содержанию и организации режима работы в дошкольных организациях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 Источник: 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docs.cntd.ru/document/499023522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87" y="694727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ПОЗНАВАТЕЛЬНОЙ АКТИВНОСТИ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СТАРШЕГО ДОШКОЛЬНОГО ВОЗРАСТА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(5-6 лет)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ФОРМИРОВАНИИ ПРЕДСТАВЛЕНИЙ О ГЕОМЕТРИЧЕСКИХ ФИГУРАХ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ПОСРЕДСТВОМ ДИДАКТИЧЕСКИХ ИГР МАТЕМАТИЧЕСКОГО СОДЕРЖАНИЯ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4733"/>
            <a:ext cx="2197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Тема презентации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119" y="2192594"/>
            <a:ext cx="8739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качество деятельности личности, которое проявляется в отношении ребенка к содержанию и процессу деятельности, в стремлении его к эффективному овладению знаниями и способами деятельности за оптимальное время, в мобилизации нравственно-волевых усилий на достижение учебно-познавательных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целей. /Т.А. Серебрякова, Н.А.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studbooks.net/1710398/psihologiya/teoreticheskie_osnovy_poznavatelnoy_aktivnosti_detey_starshego_doshkolnogo_vozrasta_psihologii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028" y="3577589"/>
            <a:ext cx="8534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активность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личности, которое включает стремление личности к познанию, выражает интеллектуальный отклик на процесс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познания. /Г.И. Щукина/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119" y="4221088"/>
            <a:ext cx="85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геометрическими фигурами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направлениях: сенсорное восприятие форм геометрических фигур и развитие элементарных математических представлений, элементарного геометрического мышления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Помораева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036" y="5229200"/>
            <a:ext cx="8476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 развития и воспитания личности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является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ведущей в деятельности дошкольника. Содержание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правильное отношение к явлениям общественной жизни, природе, предметам окружающего мира, систематизирует и углубляет знания детей,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260824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6204820"/>
              </p:ext>
            </p:extLst>
          </p:nvPr>
        </p:nvGraphicFramePr>
        <p:xfrm>
          <a:off x="323528" y="404664"/>
          <a:ext cx="813690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2"/>
            <a:ext cx="6547898" cy="43144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alt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личного вклада педагога в развитие образования</a:t>
            </a:r>
            <a:r>
              <a:rPr lang="ru-RU" alt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69" y="629376"/>
            <a:ext cx="4317037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проявляют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спонтанный интерес к математическим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содержанием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формированием элементарных математических представлений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знать не только как обучать дошкольников, но и то, чему он их обучает, то есть ему должна быть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ясна математическая сущность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он формирует у детей.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игр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пробуждения у дошкольников интереса к математическим знаниям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совершенствования познавательной деятельности, общего умственного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92981" y="620688"/>
            <a:ext cx="41044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 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п. 1.4.7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интересов и познавательных действий ребенка в различных видах деятельности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принципов дошкольного образования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п. 1.6.6: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культуры личности детей… развитие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 качеств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предпосылок учебной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п. 1.4.7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представлений о свойствах и отношениях объектов окружающего мира (форме, цвете, размере и т.д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998068" y="4869160"/>
            <a:ext cx="3447971" cy="7920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ПРИОРИТЕТЫ: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861" y="5661248"/>
            <a:ext cx="844891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РАБОТЫ ПО РАЗВИТИЮ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 (5-6 лет)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ПРЕДСТАВЛЕНИЙ О ГЕОМЕТРИЧЕСКИХ ФИГУРАХ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ДИДАКТИЧЕСКИХ ИГР МАТЕМАТИЧЕСКОГО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116632"/>
            <a:ext cx="6547898" cy="2880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ru-RU" alt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личного вклада педагога в развитие образования</a:t>
            </a:r>
            <a:r>
              <a:rPr lang="ru-RU" alt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5166" y="111566"/>
            <a:ext cx="8502252" cy="27850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alt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 личного вклада педагога  в развитие образования</a:t>
            </a:r>
            <a:endParaRPr lang="ru-RU" sz="1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45963516"/>
              </p:ext>
            </p:extLst>
          </p:nvPr>
        </p:nvGraphicFramePr>
        <p:xfrm>
          <a:off x="16559" y="476672"/>
          <a:ext cx="417381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99100016"/>
              </p:ext>
            </p:extLst>
          </p:nvPr>
        </p:nvGraphicFramePr>
        <p:xfrm>
          <a:off x="4448979" y="476672"/>
          <a:ext cx="432048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370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1837"/>
            <a:ext cx="451391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 и задачи педагогической деятельности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880" y="540391"/>
            <a:ext cx="8772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 (5-6 лет)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ПРЕДСТАВЛЕНИЙ О ГЕОМЕТРИЧЕСКИХ ФИГУРАХ 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ДИДАКТИЧЕСКИХ ИГР МАТЕМАТИЧЕСКОГО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743" y="155605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ЗАДАЧИ: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1.Анализ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литературы 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проблеме и состояния развития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геометрических фигурах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свойствах у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грамотности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познавательной активности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исследовательской (поисковой ) деятельности, направленной на познание окружающего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мира;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3.Проектирование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познавательной активности детей старшего дошкольного возраста при формировании представлений о геометрических фигурах посредством дидактических игр математического содержания: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овалом на основе сравнения его с кругом 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прямоугольником.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четырехугольнике: подвести к пониманию того, что квадрат и прямоугольник являются разновидностями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четырехугольника.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эталонов плоскостные и объемные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геометрическую зоркость: умение анализировать и сравнивать предметы по форме, находить в ближайшем окружении пред­меты одинаковой и разной формы: книги, картина, одеяла, крышки сто­лов — прямоугольные, поднос и блюдо — овальные, тарелки — круглые и т.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том, как из одной формы сделать другую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использовать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способы обследования объектов с помо­щью специально разработанной системы сенсорных эталонов, перцеп­тивных действий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самостоятельному использо­ванию действий экспериментального характера для выявления скрытых свойств. Закреплять умение получать информацию о новом объекте в про­цессе его исследования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4.Обогащение развивающей  предметно-пространственной среды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ФЭМП дидактическими играми , пособиями , демонстрационным материалом.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5.Организация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с родителями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представлений о геометрических фигурах посредством дидактических игр математического содержания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5090"/>
            <a:ext cx="4504584" cy="29158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6153" y="2379945"/>
            <a:ext cx="59998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1этап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подготовительный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июль-август 2016 г.)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научно-методической литературы для разработки системы ознакомления детей с геометрическими формами и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пособий, игр , материала для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. Изучение потенциала родителей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теме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2этап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2016-май 2017 г.)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системы развития познавательной активности детей старшего дошкольного возраста при формировании представлений о геометрических фигурах посредством дидактических игр математического содержания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РППС в соответствии с задачами системы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работу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итоговый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июнь 2017 г.)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, обобщения , описание и распространение опыта.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6672"/>
            <a:ext cx="57606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детей старшего дошкольного возраста при формировании представлений о геометрических фигурах посредством дидактических игр математического содержания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 материал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увлекательным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вызывает у детей глубокое удовлетворение, создает радостное настроение, облегчает процесс познания , что способствует эффективности педагогического процесса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85090"/>
            <a:ext cx="2644094" cy="2072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15" y="2004420"/>
            <a:ext cx="2630638" cy="2291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15" y="4365104"/>
            <a:ext cx="2630638" cy="23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2504" y="107340"/>
            <a:ext cx="691276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Деятельностный аспект личного вклада в развитие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119423" y="873320"/>
            <a:ext cx="895633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Диагностика охватывает направления :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проявлять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интерес, задает много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вопросов; решает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требующие умственного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усилия; нестандартно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мыслит, предлагает оригинальные  решения;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обобщенных способов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объектов с помо­щью специально разработанной системы сенсорных эталонов, перцеп­тивных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получать информацию о новом объекте в про­цессе его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сформированность представлений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геометрических фигурах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827042" y="2132856"/>
            <a:ext cx="3942456" cy="642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  </a:t>
            </a:r>
            <a:endParaRPr lang="ru-RU" alt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Количество обработанных анкет – 32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45079"/>
            <a:ext cx="2989566" cy="338554"/>
          </a:xfrm>
          <a:prstGeom prst="rect">
            <a:avLst/>
          </a:prstGeom>
          <a:solidFill>
            <a:srgbClr val="F0F9D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этап – подготовительный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09033406"/>
              </p:ext>
            </p:extLst>
          </p:nvPr>
        </p:nvGraphicFramePr>
        <p:xfrm>
          <a:off x="4644008" y="4812644"/>
          <a:ext cx="3999958" cy="190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82052376"/>
              </p:ext>
            </p:extLst>
          </p:nvPr>
        </p:nvGraphicFramePr>
        <p:xfrm>
          <a:off x="183234" y="2457754"/>
          <a:ext cx="4464496" cy="398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47455" y="470709"/>
            <a:ext cx="572840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изучения детей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начальная диагностика </a:t>
            </a:r>
          </a:p>
          <a:p>
            <a:pPr algn="ctr"/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Методика Н.Е.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, Т.И.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Шамовой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669649" y="2609908"/>
            <a:ext cx="4069509" cy="24032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анкеты для родителей: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считаете, достаточно ли знаний по математическому развитию получает Ваш ребенок в детском саду.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занимаетесь самостоятельно с ребенком по математическому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развитию?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прогулок Вы обращаете внимание ребенка на сопоставление окружающих предметов с геометрическими фигурами.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Вы используете в совместной игре загадки, считалки, занимательный материал.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детского сада, Вам ребенок рассказывает о своих достижениях на занятиях по математике.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что, по вашему мнению, воспитателям стоит уделять больше времени во время занятий по формированию элементарных математических представлений. 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57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8401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развития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детей старшего дошкольного возраста при формировании представлений о геометрических фигурах посредством дидактических игр математического содержания</a:t>
            </a:r>
            <a:endParaRPr lang="ru-RU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5458"/>
            <a:ext cx="2738046" cy="338554"/>
          </a:xfrm>
          <a:prstGeom prst="rect">
            <a:avLst/>
          </a:prstGeom>
          <a:solidFill>
            <a:srgbClr val="F0F9D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2этап – основной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83845"/>
              </p:ext>
            </p:extLst>
          </p:nvPr>
        </p:nvGraphicFramePr>
        <p:xfrm>
          <a:off x="251520" y="845677"/>
          <a:ext cx="8568952" cy="5622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="" xmlns:a16="http://schemas.microsoft.com/office/drawing/2014/main" val="355581786"/>
                    </a:ext>
                  </a:extLst>
                </a:gridCol>
                <a:gridCol w="2032678">
                  <a:extLst>
                    <a:ext uri="{9D8B030D-6E8A-4147-A177-3AD203B41FA5}">
                      <a16:colId xmlns="" xmlns:a16="http://schemas.microsoft.com/office/drawing/2014/main" val="3750319241"/>
                    </a:ext>
                  </a:extLst>
                </a:gridCol>
                <a:gridCol w="1978459">
                  <a:extLst>
                    <a:ext uri="{9D8B030D-6E8A-4147-A177-3AD203B41FA5}">
                      <a16:colId xmlns="" xmlns:a16="http://schemas.microsoft.com/office/drawing/2014/main" val="568888527"/>
                    </a:ext>
                  </a:extLst>
                </a:gridCol>
                <a:gridCol w="1589483">
                  <a:extLst>
                    <a:ext uri="{9D8B030D-6E8A-4147-A177-3AD203B41FA5}">
                      <a16:colId xmlns="" xmlns:a16="http://schemas.microsoft.com/office/drawing/2014/main" val="195766180"/>
                    </a:ext>
                  </a:extLst>
                </a:gridCol>
                <a:gridCol w="1672188">
                  <a:extLst>
                    <a:ext uri="{9D8B030D-6E8A-4147-A177-3AD203B41FA5}">
                      <a16:colId xmlns="" xmlns:a16="http://schemas.microsoft.com/office/drawing/2014/main" val="432313864"/>
                    </a:ext>
                  </a:extLst>
                </a:gridCol>
              </a:tblGrid>
              <a:tr h="283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неделя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extLst>
                  <a:ext uri="{0D108BD9-81ED-4DB2-BD59-A6C34878D82A}">
                    <a16:rowId xmlns="" xmlns:a16="http://schemas.microsoft.com/office/drawing/2014/main" val="462131170"/>
                  </a:ext>
                </a:extLst>
              </a:tr>
              <a:tr h="16426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ООД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«Почему овал не катится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познакомить детей с фигурой овальной формы, учить различать круг и фигуру овальной формы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«Незаконченные картинки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знакомить детей с разновидностями геометрических фигур округлых форм.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«Чиним одеяло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формировать знания о геометрических фигурах, составлять геометрические фигуры из данных деталей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«Составь фигуру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развивать умение обобщать геометрические фигуры по цвету, размеру.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extLst>
                  <a:ext uri="{0D108BD9-81ED-4DB2-BD59-A6C34878D82A}">
                    <a16:rowId xmlns="" xmlns:a16="http://schemas.microsoft.com/office/drawing/2014/main" val="2803146556"/>
                  </a:ext>
                </a:extLst>
              </a:tr>
              <a:tr h="17546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 Кому какая форма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 продолжать группировать геометрические фигуры (овалы, круги) по форме, отвлекаясь от цвета, величины.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«Где фигура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продолжать закреплять умение правильно, называть фигуры и их пространственное расположение: посередине, вверху, внизу, слева, справа; запоминать расположение фигур.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«Сложи фигуру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способствовать умению в составлении моделей знакомых геометрических фигур.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«Кто быстрее найдет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упражнять в соотнесении предметов по форме с геометрическими образцами и в обобщении предметов по форме.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extLst>
                  <a:ext uri="{0D108BD9-81ED-4DB2-BD59-A6C34878D82A}">
                    <a16:rowId xmlns="" xmlns:a16="http://schemas.microsoft.com/office/drawing/2014/main" val="1931550245"/>
                  </a:ext>
                </a:extLst>
              </a:tr>
              <a:tr h="1854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«Заполни пустые клетки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способствовать закреплению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представлений о геометрических фигурах,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составлять, а сравнивать 2 гр. фигур, находить отличительные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«КАТИТСЯ – НЕ КАТИТСЯ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:  отрабатывать умение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определении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предмета, свойства фигур.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«ЛОТО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: продолжать формировать умение вычленять контур предмета, соотносить объемную форму с плоскостной, узнавать предметы в рисунке, знать их названия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«Подбери фигуру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закреплять у детей умение различать геометрические фигуры: прямоугольник, треугольник, квадрат, круг, овал.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94" marR="45294" marT="0" marB="0"/>
                </a:tc>
                <a:extLst>
                  <a:ext uri="{0D108BD9-81ED-4DB2-BD59-A6C34878D82A}">
                    <a16:rowId xmlns="" xmlns:a16="http://schemas.microsoft.com/office/drawing/2014/main" val="304752913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110810" y="931453"/>
            <a:ext cx="16354172" cy="4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797</TotalTime>
  <Words>2743</Words>
  <Application>Microsoft Office PowerPoint</Application>
  <PresentationFormat>Экран (4:3)</PresentationFormat>
  <Paragraphs>251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115</cp:revision>
  <dcterms:created xsi:type="dcterms:W3CDTF">2018-03-25T08:32:49Z</dcterms:created>
  <dcterms:modified xsi:type="dcterms:W3CDTF">2018-04-01T10:45:12Z</dcterms:modified>
</cp:coreProperties>
</file>