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8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4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06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2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20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3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02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35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57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68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3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61E06-CED6-4D9F-BD2F-903D7A6BCE4F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AA931-0C83-4106-AF1A-32CB62FDBD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37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76672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МБДОУ «Детский сад № 103»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585" y="587727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Дзержинск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2022год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0308" y="1052736"/>
            <a:ext cx="7214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- за здоровый образ жизни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03" y="2593587"/>
            <a:ext cx="401161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1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95686"/>
            <a:ext cx="3024336" cy="4018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10" y="260648"/>
            <a:ext cx="4063380" cy="3744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132856"/>
            <a:ext cx="324036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1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0334" y="620688"/>
            <a:ext cx="41781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повсюду, где бываю,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Всё на свете успеваю,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Потому что у меня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Строгий распорядок дня!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80386"/>
            <a:ext cx="2659732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212976"/>
            <a:ext cx="421196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3400" y="476672"/>
            <a:ext cx="4133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Солнце, воздух и вода –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Наши лучшие друзья.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 ними будем мы дружить,</a:t>
            </a: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Чтоб здоровыми нам быть.</a:t>
            </a:r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3936"/>
            <a:ext cx="2792909" cy="4365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97" y="2276872"/>
            <a:ext cx="3075806" cy="41044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78980"/>
            <a:ext cx="3059832" cy="318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2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31900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Чистота — залог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здоровья,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истота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нужна везде: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530120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Дома, в группе ,на работе  ,и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суше, и в воде.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94" y="1375780"/>
            <a:ext cx="4343694" cy="30097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75780"/>
            <a:ext cx="2783492" cy="3185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79848"/>
            <a:ext cx="309634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7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052736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Компоненты здорового образа жизни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1.Правильное питание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2.Занятие физкультурой и спортом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3.Режим дня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4.Закаливание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5.Личная гигиена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52936"/>
            <a:ext cx="371852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20" y="1737288"/>
            <a:ext cx="2873077" cy="34479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820820"/>
            <a:ext cx="4176464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58426"/>
            <a:ext cx="3456384" cy="3447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69260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Кушать овощи 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фрукты ,рыбу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молокопродукты —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полезная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еда , витаминами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полна!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13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3168352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00808"/>
            <a:ext cx="2880952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73016"/>
            <a:ext cx="2592288" cy="272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7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437661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6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221"/>
            <a:ext cx="3883433" cy="2916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076948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83" y="3415711"/>
            <a:ext cx="3883433" cy="299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4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3" y="1124744"/>
            <a:ext cx="2576418" cy="3888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84116"/>
            <a:ext cx="2595258" cy="3695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18708"/>
            <a:ext cx="2880320" cy="407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86" y="2748379"/>
            <a:ext cx="2608262" cy="3704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287711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Приходите на часок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спортивный уголок.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друзьями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выполняйте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вместе с нами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5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3493952" cy="43651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16832"/>
            <a:ext cx="3542294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8" y="692696"/>
            <a:ext cx="3795886" cy="4896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91" y="722931"/>
            <a:ext cx="3510533" cy="4680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2938" y="4527411"/>
            <a:ext cx="38884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Белая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лужайка , теплая    фуфайка.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на лыжах побегу — 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меня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поймай-ка</a:t>
            </a:r>
            <a:r>
              <a:rPr lang="ru-RU" b="1" dirty="0">
                <a:solidFill>
                  <a:srgbClr val="FF0000"/>
                </a:solidFill>
              </a:rPr>
              <a:t>!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9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111</Words>
  <Application>Microsoft Office PowerPoint</Application>
  <PresentationFormat>Экран (4:3)</PresentationFormat>
  <Paragraphs>20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IRBIS</dc:creator>
  <cp:lastModifiedBy>IRBIS</cp:lastModifiedBy>
  <cp:revision>20</cp:revision>
  <dcterms:created xsi:type="dcterms:W3CDTF">2022-11-30T05:12:55Z</dcterms:created>
  <dcterms:modified xsi:type="dcterms:W3CDTF">2022-11-30T19:33:11Z</dcterms:modified>
</cp:coreProperties>
</file>